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50"/>
  </p:notesMasterIdLst>
  <p:sldIdLst>
    <p:sldId id="1021" r:id="rId2"/>
    <p:sldId id="258" r:id="rId3"/>
    <p:sldId id="256" r:id="rId4"/>
    <p:sldId id="292" r:id="rId5"/>
    <p:sldId id="293" r:id="rId6"/>
    <p:sldId id="294" r:id="rId7"/>
    <p:sldId id="297" r:id="rId8"/>
    <p:sldId id="296" r:id="rId9"/>
    <p:sldId id="298" r:id="rId10"/>
    <p:sldId id="305" r:id="rId11"/>
    <p:sldId id="307" r:id="rId12"/>
    <p:sldId id="259" r:id="rId13"/>
    <p:sldId id="308" r:id="rId14"/>
    <p:sldId id="260" r:id="rId15"/>
    <p:sldId id="311" r:id="rId16"/>
    <p:sldId id="310" r:id="rId17"/>
    <p:sldId id="309" r:id="rId18"/>
    <p:sldId id="313" r:id="rId19"/>
    <p:sldId id="316" r:id="rId20"/>
    <p:sldId id="318" r:id="rId21"/>
    <p:sldId id="314" r:id="rId22"/>
    <p:sldId id="312" r:id="rId23"/>
    <p:sldId id="319" r:id="rId24"/>
    <p:sldId id="320" r:id="rId25"/>
    <p:sldId id="322" r:id="rId26"/>
    <p:sldId id="315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23" r:id="rId35"/>
    <p:sldId id="332" r:id="rId36"/>
    <p:sldId id="333" r:id="rId37"/>
    <p:sldId id="334" r:id="rId38"/>
    <p:sldId id="335" r:id="rId39"/>
    <p:sldId id="331" r:id="rId40"/>
    <p:sldId id="337" r:id="rId41"/>
    <p:sldId id="338" r:id="rId42"/>
    <p:sldId id="339" r:id="rId43"/>
    <p:sldId id="340" r:id="rId44"/>
    <p:sldId id="1023" r:id="rId45"/>
    <p:sldId id="1022" r:id="rId46"/>
    <p:sldId id="1024" r:id="rId47"/>
    <p:sldId id="1025" r:id="rId48"/>
    <p:sldId id="897" r:id="rId49"/>
  </p:sldIdLst>
  <p:sldSz cx="9144000" cy="5143500" type="screen16x9"/>
  <p:notesSz cx="6858000" cy="9144000"/>
  <p:embeddedFontLst>
    <p:embeddedFont>
      <p:font typeface="Abadi" panose="020B0604020104020204" pitchFamily="34" charset="0"/>
      <p:regular r:id="rId51"/>
    </p:embeddedFont>
    <p:embeddedFont>
      <p:font typeface="Albert Sans" panose="020B0604020202020204" charset="0"/>
      <p:regular r:id="rId52"/>
      <p:bold r:id="rId53"/>
      <p:italic r:id="rId54"/>
      <p:boldItalic r:id="rId55"/>
    </p:embeddedFont>
    <p:embeddedFont>
      <p:font typeface="Bahnschrift SemiBold" panose="020B0502040204020203" pitchFamily="34" charset="0"/>
      <p:bold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Nunito Light" pitchFamily="2" charset="0"/>
      <p:regular r:id="rId61"/>
      <p:italic r:id="rId62"/>
    </p:embeddedFont>
    <p:embeddedFont>
      <p:font typeface="Red Hat Display Black" panose="020B0604020202020204" charset="0"/>
      <p:bold r:id="rId63"/>
      <p:boldItalic r:id="rId64"/>
    </p:embeddedFont>
    <p:embeddedFont>
      <p:font typeface="Red Hat Display ExtraBold" panose="020B0604020202020204" charset="0"/>
      <p:bold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75">
          <p15:clr>
            <a:srgbClr val="747775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A8AD39-B6D9-417F-A253-551A1F879813}">
  <a:tblStyle styleId="{60A8AD39-B6D9-417F-A253-551A1F8798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221"/>
      </p:cViewPr>
      <p:guideLst>
        <p:guide orient="horz" pos="87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851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797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628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739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016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073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963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172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0259877f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0259877fa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617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707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761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943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8310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0718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5875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9114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830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031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0259877f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0259877fa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181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0466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532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6405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305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2546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1325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8238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4915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5687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7557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0259877f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0259877fa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218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7701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7307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2219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9074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437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688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0259877f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0259877f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446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0259877f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0259877fa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414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26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0259877f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0259877fa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5395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0259877f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0259877fa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501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0259877f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0259877fa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022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382650"/>
            <a:ext cx="5080200" cy="23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900000">
            <a:off x="8129339" y="4417575"/>
            <a:ext cx="1052588" cy="102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88152" y="4371364"/>
            <a:ext cx="1052587" cy="1028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40468">
            <a:off x="-1054388" y="-908916"/>
            <a:ext cx="1920377" cy="1779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3599994">
            <a:off x="2979751" y="-195642"/>
            <a:ext cx="1052587" cy="1028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0000" y="441650"/>
            <a:ext cx="77109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1"/>
          </p:nvPr>
        </p:nvSpPr>
        <p:spPr>
          <a:xfrm>
            <a:off x="720000" y="1729725"/>
            <a:ext cx="5066400" cy="21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Char char="▲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Char char="o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Char char="o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▪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urier New"/>
              <a:buChar char="o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Noto Sans Symbols"/>
              <a:buChar char="▪"/>
              <a:defRPr/>
            </a:lvl9pPr>
          </a:lstStyle>
          <a:p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5399991">
            <a:off x="-188674" y="-140479"/>
            <a:ext cx="1052587" cy="1028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101438">
            <a:off x="-832889" y="4298824"/>
            <a:ext cx="2101306" cy="205402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 rot="-3116689">
            <a:off x="7078601" y="3528276"/>
            <a:ext cx="3273311" cy="1816832"/>
          </a:xfrm>
          <a:custGeom>
            <a:avLst/>
            <a:gdLst/>
            <a:ahLst/>
            <a:cxnLst/>
            <a:rect l="l" t="t" r="r" b="b"/>
            <a:pathLst>
              <a:path w="98848" h="54865" extrusionOk="0">
                <a:moveTo>
                  <a:pt x="3800" y="54834"/>
                </a:moveTo>
                <a:cubicBezTo>
                  <a:pt x="3526" y="54834"/>
                  <a:pt x="3222" y="54804"/>
                  <a:pt x="2949" y="54743"/>
                </a:cubicBezTo>
                <a:cubicBezTo>
                  <a:pt x="1125" y="54287"/>
                  <a:pt x="0" y="52433"/>
                  <a:pt x="487" y="50579"/>
                </a:cubicBezTo>
                <a:lnTo>
                  <a:pt x="12645" y="2706"/>
                </a:lnTo>
                <a:cubicBezTo>
                  <a:pt x="12979" y="1338"/>
                  <a:pt x="14165" y="305"/>
                  <a:pt x="15593" y="153"/>
                </a:cubicBezTo>
                <a:cubicBezTo>
                  <a:pt x="17022" y="1"/>
                  <a:pt x="18390" y="761"/>
                  <a:pt x="19028" y="2068"/>
                </a:cubicBezTo>
                <a:lnTo>
                  <a:pt x="29788" y="24226"/>
                </a:lnTo>
                <a:lnTo>
                  <a:pt x="45867" y="12554"/>
                </a:lnTo>
                <a:cubicBezTo>
                  <a:pt x="46658" y="11976"/>
                  <a:pt x="47661" y="11794"/>
                  <a:pt x="48633" y="12007"/>
                </a:cubicBezTo>
                <a:cubicBezTo>
                  <a:pt x="49606" y="12220"/>
                  <a:pt x="50427" y="12858"/>
                  <a:pt x="50883" y="13739"/>
                </a:cubicBezTo>
                <a:lnTo>
                  <a:pt x="55138" y="21733"/>
                </a:lnTo>
                <a:lnTo>
                  <a:pt x="71612" y="4560"/>
                </a:lnTo>
                <a:cubicBezTo>
                  <a:pt x="72312" y="3830"/>
                  <a:pt x="73284" y="3466"/>
                  <a:pt x="74287" y="3527"/>
                </a:cubicBezTo>
                <a:cubicBezTo>
                  <a:pt x="75290" y="3587"/>
                  <a:pt x="76233" y="4074"/>
                  <a:pt x="76841" y="4894"/>
                </a:cubicBezTo>
                <a:lnTo>
                  <a:pt x="97722" y="33071"/>
                </a:lnTo>
                <a:cubicBezTo>
                  <a:pt x="98847" y="34560"/>
                  <a:pt x="98543" y="36718"/>
                  <a:pt x="97023" y="37843"/>
                </a:cubicBezTo>
                <a:cubicBezTo>
                  <a:pt x="95504" y="38968"/>
                  <a:pt x="93345" y="38664"/>
                  <a:pt x="92221" y="37144"/>
                </a:cubicBezTo>
                <a:lnTo>
                  <a:pt x="73740" y="12220"/>
                </a:lnTo>
                <a:lnTo>
                  <a:pt x="56779" y="29879"/>
                </a:lnTo>
                <a:cubicBezTo>
                  <a:pt x="56019" y="30670"/>
                  <a:pt x="54925" y="31035"/>
                  <a:pt x="53861" y="30883"/>
                </a:cubicBezTo>
                <a:cubicBezTo>
                  <a:pt x="52767" y="30731"/>
                  <a:pt x="51825" y="30062"/>
                  <a:pt x="51308" y="29120"/>
                </a:cubicBezTo>
                <a:lnTo>
                  <a:pt x="46688" y="20426"/>
                </a:lnTo>
                <a:lnTo>
                  <a:pt x="30487" y="32159"/>
                </a:lnTo>
                <a:cubicBezTo>
                  <a:pt x="29666" y="32767"/>
                  <a:pt x="28633" y="32949"/>
                  <a:pt x="27660" y="32706"/>
                </a:cubicBezTo>
                <a:cubicBezTo>
                  <a:pt x="26688" y="32463"/>
                  <a:pt x="25867" y="31794"/>
                  <a:pt x="25411" y="30883"/>
                </a:cubicBezTo>
                <a:lnTo>
                  <a:pt x="16961" y="13466"/>
                </a:lnTo>
                <a:lnTo>
                  <a:pt x="7113" y="52281"/>
                </a:lnTo>
                <a:cubicBezTo>
                  <a:pt x="6718" y="53831"/>
                  <a:pt x="5319" y="54865"/>
                  <a:pt x="3800" y="54865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990">
            <a:off x="7796036" y="-827935"/>
            <a:ext cx="1901578" cy="1762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1"/>
          </p:nvPr>
        </p:nvSpPr>
        <p:spPr>
          <a:xfrm>
            <a:off x="720000" y="1418625"/>
            <a:ext cx="5618400" cy="24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■"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●"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Char char="■"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Char char="●"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Char char="○"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137" name="Google Shape;137;p20"/>
          <p:cNvSpPr/>
          <p:nvPr/>
        </p:nvSpPr>
        <p:spPr>
          <a:xfrm rot="-9746512">
            <a:off x="6333933" y="-680070"/>
            <a:ext cx="3273381" cy="1816871"/>
          </a:xfrm>
          <a:custGeom>
            <a:avLst/>
            <a:gdLst/>
            <a:ahLst/>
            <a:cxnLst/>
            <a:rect l="l" t="t" r="r" b="b"/>
            <a:pathLst>
              <a:path w="98848" h="54865" extrusionOk="0">
                <a:moveTo>
                  <a:pt x="3800" y="54834"/>
                </a:moveTo>
                <a:cubicBezTo>
                  <a:pt x="3526" y="54834"/>
                  <a:pt x="3222" y="54804"/>
                  <a:pt x="2949" y="54743"/>
                </a:cubicBezTo>
                <a:cubicBezTo>
                  <a:pt x="1125" y="54287"/>
                  <a:pt x="0" y="52433"/>
                  <a:pt x="487" y="50579"/>
                </a:cubicBezTo>
                <a:lnTo>
                  <a:pt x="12645" y="2706"/>
                </a:lnTo>
                <a:cubicBezTo>
                  <a:pt x="12979" y="1338"/>
                  <a:pt x="14165" y="305"/>
                  <a:pt x="15593" y="153"/>
                </a:cubicBezTo>
                <a:cubicBezTo>
                  <a:pt x="17022" y="1"/>
                  <a:pt x="18390" y="761"/>
                  <a:pt x="19028" y="2068"/>
                </a:cubicBezTo>
                <a:lnTo>
                  <a:pt x="29788" y="24226"/>
                </a:lnTo>
                <a:lnTo>
                  <a:pt x="45867" y="12554"/>
                </a:lnTo>
                <a:cubicBezTo>
                  <a:pt x="46658" y="11976"/>
                  <a:pt x="47661" y="11794"/>
                  <a:pt x="48633" y="12007"/>
                </a:cubicBezTo>
                <a:cubicBezTo>
                  <a:pt x="49606" y="12220"/>
                  <a:pt x="50427" y="12858"/>
                  <a:pt x="50883" y="13739"/>
                </a:cubicBezTo>
                <a:lnTo>
                  <a:pt x="55138" y="21733"/>
                </a:lnTo>
                <a:lnTo>
                  <a:pt x="71612" y="4560"/>
                </a:lnTo>
                <a:cubicBezTo>
                  <a:pt x="72312" y="3830"/>
                  <a:pt x="73284" y="3466"/>
                  <a:pt x="74287" y="3527"/>
                </a:cubicBezTo>
                <a:cubicBezTo>
                  <a:pt x="75290" y="3587"/>
                  <a:pt x="76233" y="4074"/>
                  <a:pt x="76841" y="4894"/>
                </a:cubicBezTo>
                <a:lnTo>
                  <a:pt x="97722" y="33071"/>
                </a:lnTo>
                <a:cubicBezTo>
                  <a:pt x="98847" y="34560"/>
                  <a:pt x="98543" y="36718"/>
                  <a:pt x="97023" y="37843"/>
                </a:cubicBezTo>
                <a:cubicBezTo>
                  <a:pt x="95504" y="38968"/>
                  <a:pt x="93345" y="38664"/>
                  <a:pt x="92221" y="37144"/>
                </a:cubicBezTo>
                <a:lnTo>
                  <a:pt x="73740" y="12220"/>
                </a:lnTo>
                <a:lnTo>
                  <a:pt x="56779" y="29879"/>
                </a:lnTo>
                <a:cubicBezTo>
                  <a:pt x="56019" y="30670"/>
                  <a:pt x="54925" y="31035"/>
                  <a:pt x="53861" y="30883"/>
                </a:cubicBezTo>
                <a:cubicBezTo>
                  <a:pt x="52767" y="30731"/>
                  <a:pt x="51825" y="30062"/>
                  <a:pt x="51308" y="29120"/>
                </a:cubicBezTo>
                <a:lnTo>
                  <a:pt x="46688" y="20426"/>
                </a:lnTo>
                <a:lnTo>
                  <a:pt x="30487" y="32159"/>
                </a:lnTo>
                <a:cubicBezTo>
                  <a:pt x="29666" y="32767"/>
                  <a:pt x="28633" y="32949"/>
                  <a:pt x="27660" y="32706"/>
                </a:cubicBezTo>
                <a:cubicBezTo>
                  <a:pt x="26688" y="32463"/>
                  <a:pt x="25867" y="31794"/>
                  <a:pt x="25411" y="30883"/>
                </a:cubicBezTo>
                <a:lnTo>
                  <a:pt x="16961" y="13466"/>
                </a:lnTo>
                <a:lnTo>
                  <a:pt x="7113" y="52281"/>
                </a:lnTo>
                <a:cubicBezTo>
                  <a:pt x="6718" y="53831"/>
                  <a:pt x="5319" y="54865"/>
                  <a:pt x="3800" y="54865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900000">
            <a:off x="4790439" y="4580650"/>
            <a:ext cx="1052588" cy="102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99740">
            <a:off x="-717165" y="4529237"/>
            <a:ext cx="1470205" cy="136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5399991">
            <a:off x="-188674" y="-140479"/>
            <a:ext cx="1052587" cy="1028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99740" flipH="1">
            <a:off x="8204050" y="4413787"/>
            <a:ext cx="1470205" cy="136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80079" flipH="1">
            <a:off x="-1220090" y="-1048338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3650087" flipH="1">
            <a:off x="8736015" y="396371"/>
            <a:ext cx="1052586" cy="102888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 rot="10800000">
            <a:off x="2822947" y="-1152072"/>
            <a:ext cx="3273352" cy="1816854"/>
          </a:xfrm>
          <a:custGeom>
            <a:avLst/>
            <a:gdLst/>
            <a:ahLst/>
            <a:cxnLst/>
            <a:rect l="l" t="t" r="r" b="b"/>
            <a:pathLst>
              <a:path w="98848" h="54865" extrusionOk="0">
                <a:moveTo>
                  <a:pt x="3800" y="54834"/>
                </a:moveTo>
                <a:cubicBezTo>
                  <a:pt x="3526" y="54834"/>
                  <a:pt x="3222" y="54804"/>
                  <a:pt x="2949" y="54743"/>
                </a:cubicBezTo>
                <a:cubicBezTo>
                  <a:pt x="1125" y="54287"/>
                  <a:pt x="0" y="52433"/>
                  <a:pt x="487" y="50579"/>
                </a:cubicBezTo>
                <a:lnTo>
                  <a:pt x="12645" y="2706"/>
                </a:lnTo>
                <a:cubicBezTo>
                  <a:pt x="12979" y="1338"/>
                  <a:pt x="14165" y="305"/>
                  <a:pt x="15593" y="153"/>
                </a:cubicBezTo>
                <a:cubicBezTo>
                  <a:pt x="17022" y="1"/>
                  <a:pt x="18390" y="761"/>
                  <a:pt x="19028" y="2068"/>
                </a:cubicBezTo>
                <a:lnTo>
                  <a:pt x="29788" y="24226"/>
                </a:lnTo>
                <a:lnTo>
                  <a:pt x="45867" y="12554"/>
                </a:lnTo>
                <a:cubicBezTo>
                  <a:pt x="46658" y="11976"/>
                  <a:pt x="47661" y="11794"/>
                  <a:pt x="48633" y="12007"/>
                </a:cubicBezTo>
                <a:cubicBezTo>
                  <a:pt x="49606" y="12220"/>
                  <a:pt x="50427" y="12858"/>
                  <a:pt x="50883" y="13739"/>
                </a:cubicBezTo>
                <a:lnTo>
                  <a:pt x="55138" y="21733"/>
                </a:lnTo>
                <a:lnTo>
                  <a:pt x="71612" y="4560"/>
                </a:lnTo>
                <a:cubicBezTo>
                  <a:pt x="72312" y="3830"/>
                  <a:pt x="73284" y="3466"/>
                  <a:pt x="74287" y="3527"/>
                </a:cubicBezTo>
                <a:cubicBezTo>
                  <a:pt x="75290" y="3587"/>
                  <a:pt x="76233" y="4074"/>
                  <a:pt x="76841" y="4894"/>
                </a:cubicBezTo>
                <a:lnTo>
                  <a:pt x="97722" y="33071"/>
                </a:lnTo>
                <a:cubicBezTo>
                  <a:pt x="98847" y="34560"/>
                  <a:pt x="98543" y="36718"/>
                  <a:pt x="97023" y="37843"/>
                </a:cubicBezTo>
                <a:cubicBezTo>
                  <a:pt x="95504" y="38968"/>
                  <a:pt x="93345" y="38664"/>
                  <a:pt x="92221" y="37144"/>
                </a:cubicBezTo>
                <a:lnTo>
                  <a:pt x="73740" y="12220"/>
                </a:lnTo>
                <a:lnTo>
                  <a:pt x="56779" y="29879"/>
                </a:lnTo>
                <a:cubicBezTo>
                  <a:pt x="56019" y="30670"/>
                  <a:pt x="54925" y="31035"/>
                  <a:pt x="53861" y="30883"/>
                </a:cubicBezTo>
                <a:cubicBezTo>
                  <a:pt x="52767" y="30731"/>
                  <a:pt x="51825" y="30062"/>
                  <a:pt x="51308" y="29120"/>
                </a:cubicBezTo>
                <a:lnTo>
                  <a:pt x="46688" y="20426"/>
                </a:lnTo>
                <a:lnTo>
                  <a:pt x="30487" y="32159"/>
                </a:lnTo>
                <a:cubicBezTo>
                  <a:pt x="29666" y="32767"/>
                  <a:pt x="28633" y="32949"/>
                  <a:pt x="27660" y="32706"/>
                </a:cubicBezTo>
                <a:cubicBezTo>
                  <a:pt x="26688" y="32463"/>
                  <a:pt x="25867" y="31794"/>
                  <a:pt x="25411" y="30883"/>
                </a:cubicBezTo>
                <a:lnTo>
                  <a:pt x="16961" y="13466"/>
                </a:lnTo>
                <a:lnTo>
                  <a:pt x="7113" y="52281"/>
                </a:lnTo>
                <a:cubicBezTo>
                  <a:pt x="6718" y="53831"/>
                  <a:pt x="5319" y="54865"/>
                  <a:pt x="3800" y="54865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900000">
            <a:off x="4374239" y="4811625"/>
            <a:ext cx="1052588" cy="102888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/>
          <p:nvPr/>
        </p:nvSpPr>
        <p:spPr>
          <a:xfrm rot="1799980" flipH="1">
            <a:off x="-499711" y="4283413"/>
            <a:ext cx="1652104" cy="1623382"/>
          </a:xfrm>
          <a:custGeom>
            <a:avLst/>
            <a:gdLst/>
            <a:ahLst/>
            <a:cxnLst/>
            <a:rect l="l" t="t" r="r" b="b"/>
            <a:pathLst>
              <a:path w="50732" h="49850" extrusionOk="0">
                <a:moveTo>
                  <a:pt x="3891" y="49850"/>
                </a:moveTo>
                <a:cubicBezTo>
                  <a:pt x="3314" y="49850"/>
                  <a:pt x="2736" y="49698"/>
                  <a:pt x="2189" y="49394"/>
                </a:cubicBezTo>
                <a:cubicBezTo>
                  <a:pt x="548" y="48451"/>
                  <a:pt x="1" y="46354"/>
                  <a:pt x="943" y="44713"/>
                </a:cubicBezTo>
                <a:lnTo>
                  <a:pt x="25624" y="1764"/>
                </a:lnTo>
                <a:cubicBezTo>
                  <a:pt x="26263" y="670"/>
                  <a:pt x="27478" y="1"/>
                  <a:pt x="28786" y="62"/>
                </a:cubicBezTo>
                <a:cubicBezTo>
                  <a:pt x="30062" y="123"/>
                  <a:pt x="31187" y="913"/>
                  <a:pt x="31734" y="2098"/>
                </a:cubicBezTo>
                <a:lnTo>
                  <a:pt x="49971" y="43132"/>
                </a:lnTo>
                <a:cubicBezTo>
                  <a:pt x="50731" y="44865"/>
                  <a:pt x="49941" y="46871"/>
                  <a:pt x="48239" y="47631"/>
                </a:cubicBezTo>
                <a:cubicBezTo>
                  <a:pt x="46506" y="48391"/>
                  <a:pt x="44470" y="47631"/>
                  <a:pt x="43710" y="45898"/>
                </a:cubicBezTo>
                <a:lnTo>
                  <a:pt x="28208" y="11004"/>
                </a:lnTo>
                <a:lnTo>
                  <a:pt x="6870" y="48117"/>
                </a:lnTo>
                <a:cubicBezTo>
                  <a:pt x="6232" y="49211"/>
                  <a:pt x="5077" y="49819"/>
                  <a:pt x="3891" y="4985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5399991">
            <a:off x="-188674" y="-140479"/>
            <a:ext cx="1052587" cy="1028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101438">
            <a:off x="-832889" y="4298824"/>
            <a:ext cx="2101306" cy="205402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/>
          <p:nvPr/>
        </p:nvSpPr>
        <p:spPr>
          <a:xfrm rot="-3116689">
            <a:off x="7078601" y="3528276"/>
            <a:ext cx="3273311" cy="1816832"/>
          </a:xfrm>
          <a:custGeom>
            <a:avLst/>
            <a:gdLst/>
            <a:ahLst/>
            <a:cxnLst/>
            <a:rect l="l" t="t" r="r" b="b"/>
            <a:pathLst>
              <a:path w="98848" h="54865" extrusionOk="0">
                <a:moveTo>
                  <a:pt x="3800" y="54834"/>
                </a:moveTo>
                <a:cubicBezTo>
                  <a:pt x="3526" y="54834"/>
                  <a:pt x="3222" y="54804"/>
                  <a:pt x="2949" y="54743"/>
                </a:cubicBezTo>
                <a:cubicBezTo>
                  <a:pt x="1125" y="54287"/>
                  <a:pt x="0" y="52433"/>
                  <a:pt x="487" y="50579"/>
                </a:cubicBezTo>
                <a:lnTo>
                  <a:pt x="12645" y="2706"/>
                </a:lnTo>
                <a:cubicBezTo>
                  <a:pt x="12979" y="1338"/>
                  <a:pt x="14165" y="305"/>
                  <a:pt x="15593" y="153"/>
                </a:cubicBezTo>
                <a:cubicBezTo>
                  <a:pt x="17022" y="1"/>
                  <a:pt x="18390" y="761"/>
                  <a:pt x="19028" y="2068"/>
                </a:cubicBezTo>
                <a:lnTo>
                  <a:pt x="29788" y="24226"/>
                </a:lnTo>
                <a:lnTo>
                  <a:pt x="45867" y="12554"/>
                </a:lnTo>
                <a:cubicBezTo>
                  <a:pt x="46658" y="11976"/>
                  <a:pt x="47661" y="11794"/>
                  <a:pt x="48633" y="12007"/>
                </a:cubicBezTo>
                <a:cubicBezTo>
                  <a:pt x="49606" y="12220"/>
                  <a:pt x="50427" y="12858"/>
                  <a:pt x="50883" y="13739"/>
                </a:cubicBezTo>
                <a:lnTo>
                  <a:pt x="55138" y="21733"/>
                </a:lnTo>
                <a:lnTo>
                  <a:pt x="71612" y="4560"/>
                </a:lnTo>
                <a:cubicBezTo>
                  <a:pt x="72312" y="3830"/>
                  <a:pt x="73284" y="3466"/>
                  <a:pt x="74287" y="3527"/>
                </a:cubicBezTo>
                <a:cubicBezTo>
                  <a:pt x="75290" y="3587"/>
                  <a:pt x="76233" y="4074"/>
                  <a:pt x="76841" y="4894"/>
                </a:cubicBezTo>
                <a:lnTo>
                  <a:pt x="97722" y="33071"/>
                </a:lnTo>
                <a:cubicBezTo>
                  <a:pt x="98847" y="34560"/>
                  <a:pt x="98543" y="36718"/>
                  <a:pt x="97023" y="37843"/>
                </a:cubicBezTo>
                <a:cubicBezTo>
                  <a:pt x="95504" y="38968"/>
                  <a:pt x="93345" y="38664"/>
                  <a:pt x="92221" y="37144"/>
                </a:cubicBezTo>
                <a:lnTo>
                  <a:pt x="73740" y="12220"/>
                </a:lnTo>
                <a:lnTo>
                  <a:pt x="56779" y="29879"/>
                </a:lnTo>
                <a:cubicBezTo>
                  <a:pt x="56019" y="30670"/>
                  <a:pt x="54925" y="31035"/>
                  <a:pt x="53861" y="30883"/>
                </a:cubicBezTo>
                <a:cubicBezTo>
                  <a:pt x="52767" y="30731"/>
                  <a:pt x="51825" y="30062"/>
                  <a:pt x="51308" y="29120"/>
                </a:cubicBezTo>
                <a:lnTo>
                  <a:pt x="46688" y="20426"/>
                </a:lnTo>
                <a:lnTo>
                  <a:pt x="30487" y="32159"/>
                </a:lnTo>
                <a:cubicBezTo>
                  <a:pt x="29666" y="32767"/>
                  <a:pt x="28633" y="32949"/>
                  <a:pt x="27660" y="32706"/>
                </a:cubicBezTo>
                <a:cubicBezTo>
                  <a:pt x="26688" y="32463"/>
                  <a:pt x="25867" y="31794"/>
                  <a:pt x="25411" y="30883"/>
                </a:cubicBezTo>
                <a:lnTo>
                  <a:pt x="16961" y="13466"/>
                </a:lnTo>
                <a:lnTo>
                  <a:pt x="7113" y="52281"/>
                </a:lnTo>
                <a:cubicBezTo>
                  <a:pt x="6718" y="53831"/>
                  <a:pt x="5319" y="54865"/>
                  <a:pt x="3800" y="54865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990">
            <a:off x="7796036" y="-827935"/>
            <a:ext cx="1901578" cy="1762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B2BF04-7F84-443E-BF0C-55A503D49EFB}"/>
              </a:ext>
            </a:extLst>
          </p:cNvPr>
          <p:cNvGrpSpPr/>
          <p:nvPr userDrawn="1"/>
        </p:nvGrpSpPr>
        <p:grpSpPr>
          <a:xfrm>
            <a:off x="268649" y="4808057"/>
            <a:ext cx="582927" cy="142762"/>
            <a:chOff x="392424" y="4772"/>
            <a:chExt cx="5561647" cy="1362074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F36E85-3152-4EA0-842E-40FF7E6CA225}"/>
                </a:ext>
              </a:extLst>
            </p:cNvPr>
            <p:cNvSpPr/>
            <p:nvPr/>
          </p:nvSpPr>
          <p:spPr>
            <a:xfrm>
              <a:off x="2054536" y="676284"/>
              <a:ext cx="491490" cy="689609"/>
            </a:xfrm>
            <a:custGeom>
              <a:avLst/>
              <a:gdLst>
                <a:gd name="connsiteX0" fmla="*/ 326708 w 491490"/>
                <a:gd name="connsiteY0" fmla="*/ 49530 h 689609"/>
                <a:gd name="connsiteX1" fmla="*/ 244792 w 491490"/>
                <a:gd name="connsiteY1" fmla="*/ 175260 h 689609"/>
                <a:gd name="connsiteX2" fmla="*/ 241935 w 491490"/>
                <a:gd name="connsiteY2" fmla="*/ 175260 h 689609"/>
                <a:gd name="connsiteX3" fmla="*/ 244792 w 491490"/>
                <a:gd name="connsiteY3" fmla="*/ 132398 h 689609"/>
                <a:gd name="connsiteX4" fmla="*/ 244792 w 491490"/>
                <a:gd name="connsiteY4" fmla="*/ 92392 h 689609"/>
                <a:gd name="connsiteX5" fmla="*/ 154305 w 491490"/>
                <a:gd name="connsiteY5" fmla="*/ 9525 h 689609"/>
                <a:gd name="connsiteX6" fmla="*/ 28575 w 491490"/>
                <a:gd name="connsiteY6" fmla="*/ 9525 h 689609"/>
                <a:gd name="connsiteX7" fmla="*/ 0 w 491490"/>
                <a:gd name="connsiteY7" fmla="*/ 153352 h 689609"/>
                <a:gd name="connsiteX8" fmla="*/ 28575 w 491490"/>
                <a:gd name="connsiteY8" fmla="*/ 153352 h 689609"/>
                <a:gd name="connsiteX9" fmla="*/ 53340 w 491490"/>
                <a:gd name="connsiteY9" fmla="*/ 153352 h 689609"/>
                <a:gd name="connsiteX10" fmla="*/ 82867 w 491490"/>
                <a:gd name="connsiteY10" fmla="*/ 182880 h 689609"/>
                <a:gd name="connsiteX11" fmla="*/ 82867 w 491490"/>
                <a:gd name="connsiteY11" fmla="*/ 689610 h 689609"/>
                <a:gd name="connsiteX12" fmla="*/ 250508 w 491490"/>
                <a:gd name="connsiteY12" fmla="*/ 689610 h 689609"/>
                <a:gd name="connsiteX13" fmla="*/ 250508 w 491490"/>
                <a:gd name="connsiteY13" fmla="*/ 420053 h 689609"/>
                <a:gd name="connsiteX14" fmla="*/ 264795 w 491490"/>
                <a:gd name="connsiteY14" fmla="*/ 309563 h 689609"/>
                <a:gd name="connsiteX15" fmla="*/ 338138 w 491490"/>
                <a:gd name="connsiteY15" fmla="*/ 202883 h 689609"/>
                <a:gd name="connsiteX16" fmla="*/ 450533 w 491490"/>
                <a:gd name="connsiteY16" fmla="*/ 166688 h 689609"/>
                <a:gd name="connsiteX17" fmla="*/ 491490 w 491490"/>
                <a:gd name="connsiteY17" fmla="*/ 169545 h 689609"/>
                <a:gd name="connsiteX18" fmla="*/ 491490 w 491490"/>
                <a:gd name="connsiteY18" fmla="*/ 2858 h 689609"/>
                <a:gd name="connsiteX19" fmla="*/ 461010 w 491490"/>
                <a:gd name="connsiteY19" fmla="*/ 0 h 689609"/>
                <a:gd name="connsiteX20" fmla="*/ 326708 w 491490"/>
                <a:gd name="connsiteY20" fmla="*/ 49530 h 689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1490" h="689609">
                  <a:moveTo>
                    <a:pt x="326708" y="49530"/>
                  </a:moveTo>
                  <a:cubicBezTo>
                    <a:pt x="287655" y="81915"/>
                    <a:pt x="260985" y="123825"/>
                    <a:pt x="244792" y="175260"/>
                  </a:cubicBezTo>
                  <a:lnTo>
                    <a:pt x="241935" y="175260"/>
                  </a:lnTo>
                  <a:lnTo>
                    <a:pt x="244792" y="132398"/>
                  </a:lnTo>
                  <a:lnTo>
                    <a:pt x="244792" y="92392"/>
                  </a:lnTo>
                  <a:cubicBezTo>
                    <a:pt x="244792" y="37148"/>
                    <a:pt x="214313" y="9525"/>
                    <a:pt x="154305" y="9525"/>
                  </a:cubicBezTo>
                  <a:lnTo>
                    <a:pt x="28575" y="9525"/>
                  </a:lnTo>
                  <a:lnTo>
                    <a:pt x="0" y="153352"/>
                  </a:lnTo>
                  <a:lnTo>
                    <a:pt x="28575" y="153352"/>
                  </a:lnTo>
                  <a:lnTo>
                    <a:pt x="53340" y="153352"/>
                  </a:lnTo>
                  <a:cubicBezTo>
                    <a:pt x="72390" y="153352"/>
                    <a:pt x="82867" y="162877"/>
                    <a:pt x="82867" y="182880"/>
                  </a:cubicBezTo>
                  <a:lnTo>
                    <a:pt x="82867" y="689610"/>
                  </a:lnTo>
                  <a:lnTo>
                    <a:pt x="250508" y="689610"/>
                  </a:lnTo>
                  <a:lnTo>
                    <a:pt x="250508" y="420053"/>
                  </a:lnTo>
                  <a:cubicBezTo>
                    <a:pt x="250508" y="381000"/>
                    <a:pt x="255270" y="343853"/>
                    <a:pt x="264795" y="309563"/>
                  </a:cubicBezTo>
                  <a:cubicBezTo>
                    <a:pt x="279083" y="262890"/>
                    <a:pt x="303847" y="226695"/>
                    <a:pt x="338138" y="202883"/>
                  </a:cubicBezTo>
                  <a:cubicBezTo>
                    <a:pt x="372428" y="179070"/>
                    <a:pt x="410528" y="166688"/>
                    <a:pt x="450533" y="166688"/>
                  </a:cubicBezTo>
                  <a:cubicBezTo>
                    <a:pt x="466725" y="166688"/>
                    <a:pt x="480060" y="167640"/>
                    <a:pt x="491490" y="169545"/>
                  </a:cubicBezTo>
                  <a:lnTo>
                    <a:pt x="491490" y="2858"/>
                  </a:lnTo>
                  <a:lnTo>
                    <a:pt x="461010" y="0"/>
                  </a:lnTo>
                  <a:cubicBezTo>
                    <a:pt x="409575" y="0"/>
                    <a:pt x="364808" y="16192"/>
                    <a:pt x="326708" y="4953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86CE75-4807-40BA-BD0B-5876F7FC670C}"/>
                </a:ext>
              </a:extLst>
            </p:cNvPr>
            <p:cNvSpPr/>
            <p:nvPr/>
          </p:nvSpPr>
          <p:spPr>
            <a:xfrm>
              <a:off x="2611749" y="676284"/>
              <a:ext cx="491490" cy="689609"/>
            </a:xfrm>
            <a:custGeom>
              <a:avLst/>
              <a:gdLst>
                <a:gd name="connsiteX0" fmla="*/ 326707 w 491490"/>
                <a:gd name="connsiteY0" fmla="*/ 49530 h 689609"/>
                <a:gd name="connsiteX1" fmla="*/ 244793 w 491490"/>
                <a:gd name="connsiteY1" fmla="*/ 175260 h 689609"/>
                <a:gd name="connsiteX2" fmla="*/ 241935 w 491490"/>
                <a:gd name="connsiteY2" fmla="*/ 175260 h 689609"/>
                <a:gd name="connsiteX3" fmla="*/ 244793 w 491490"/>
                <a:gd name="connsiteY3" fmla="*/ 132398 h 689609"/>
                <a:gd name="connsiteX4" fmla="*/ 244793 w 491490"/>
                <a:gd name="connsiteY4" fmla="*/ 92392 h 689609"/>
                <a:gd name="connsiteX5" fmla="*/ 154305 w 491490"/>
                <a:gd name="connsiteY5" fmla="*/ 9525 h 689609"/>
                <a:gd name="connsiteX6" fmla="*/ 28575 w 491490"/>
                <a:gd name="connsiteY6" fmla="*/ 9525 h 689609"/>
                <a:gd name="connsiteX7" fmla="*/ 0 w 491490"/>
                <a:gd name="connsiteY7" fmla="*/ 153352 h 689609"/>
                <a:gd name="connsiteX8" fmla="*/ 28575 w 491490"/>
                <a:gd name="connsiteY8" fmla="*/ 153352 h 689609"/>
                <a:gd name="connsiteX9" fmla="*/ 53340 w 491490"/>
                <a:gd name="connsiteY9" fmla="*/ 153352 h 689609"/>
                <a:gd name="connsiteX10" fmla="*/ 82867 w 491490"/>
                <a:gd name="connsiteY10" fmla="*/ 182880 h 689609"/>
                <a:gd name="connsiteX11" fmla="*/ 82867 w 491490"/>
                <a:gd name="connsiteY11" fmla="*/ 689610 h 689609"/>
                <a:gd name="connsiteX12" fmla="*/ 250507 w 491490"/>
                <a:gd name="connsiteY12" fmla="*/ 689610 h 689609"/>
                <a:gd name="connsiteX13" fmla="*/ 250507 w 491490"/>
                <a:gd name="connsiteY13" fmla="*/ 420053 h 689609"/>
                <a:gd name="connsiteX14" fmla="*/ 264795 w 491490"/>
                <a:gd name="connsiteY14" fmla="*/ 309563 h 689609"/>
                <a:gd name="connsiteX15" fmla="*/ 338138 w 491490"/>
                <a:gd name="connsiteY15" fmla="*/ 202883 h 689609"/>
                <a:gd name="connsiteX16" fmla="*/ 450532 w 491490"/>
                <a:gd name="connsiteY16" fmla="*/ 166688 h 689609"/>
                <a:gd name="connsiteX17" fmla="*/ 491490 w 491490"/>
                <a:gd name="connsiteY17" fmla="*/ 169545 h 689609"/>
                <a:gd name="connsiteX18" fmla="*/ 491490 w 491490"/>
                <a:gd name="connsiteY18" fmla="*/ 2858 h 689609"/>
                <a:gd name="connsiteX19" fmla="*/ 461010 w 491490"/>
                <a:gd name="connsiteY19" fmla="*/ 0 h 689609"/>
                <a:gd name="connsiteX20" fmla="*/ 326707 w 491490"/>
                <a:gd name="connsiteY20" fmla="*/ 49530 h 689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1490" h="689609">
                  <a:moveTo>
                    <a:pt x="326707" y="49530"/>
                  </a:moveTo>
                  <a:cubicBezTo>
                    <a:pt x="287655" y="81915"/>
                    <a:pt x="260985" y="123825"/>
                    <a:pt x="244793" y="175260"/>
                  </a:cubicBezTo>
                  <a:lnTo>
                    <a:pt x="241935" y="175260"/>
                  </a:lnTo>
                  <a:lnTo>
                    <a:pt x="244793" y="132398"/>
                  </a:lnTo>
                  <a:lnTo>
                    <a:pt x="244793" y="92392"/>
                  </a:lnTo>
                  <a:cubicBezTo>
                    <a:pt x="244793" y="37148"/>
                    <a:pt x="214313" y="9525"/>
                    <a:pt x="154305" y="9525"/>
                  </a:cubicBezTo>
                  <a:lnTo>
                    <a:pt x="28575" y="9525"/>
                  </a:lnTo>
                  <a:lnTo>
                    <a:pt x="0" y="153352"/>
                  </a:lnTo>
                  <a:lnTo>
                    <a:pt x="28575" y="153352"/>
                  </a:lnTo>
                  <a:lnTo>
                    <a:pt x="53340" y="153352"/>
                  </a:lnTo>
                  <a:cubicBezTo>
                    <a:pt x="72390" y="153352"/>
                    <a:pt x="82867" y="162877"/>
                    <a:pt x="82867" y="182880"/>
                  </a:cubicBezTo>
                  <a:lnTo>
                    <a:pt x="82867" y="689610"/>
                  </a:lnTo>
                  <a:lnTo>
                    <a:pt x="250507" y="689610"/>
                  </a:lnTo>
                  <a:lnTo>
                    <a:pt x="250507" y="420053"/>
                  </a:lnTo>
                  <a:cubicBezTo>
                    <a:pt x="250507" y="381000"/>
                    <a:pt x="255270" y="343853"/>
                    <a:pt x="264795" y="309563"/>
                  </a:cubicBezTo>
                  <a:cubicBezTo>
                    <a:pt x="279082" y="262890"/>
                    <a:pt x="303847" y="226695"/>
                    <a:pt x="338138" y="202883"/>
                  </a:cubicBezTo>
                  <a:cubicBezTo>
                    <a:pt x="372428" y="179070"/>
                    <a:pt x="410528" y="166688"/>
                    <a:pt x="450532" y="166688"/>
                  </a:cubicBezTo>
                  <a:cubicBezTo>
                    <a:pt x="466725" y="166688"/>
                    <a:pt x="480060" y="167640"/>
                    <a:pt x="491490" y="169545"/>
                  </a:cubicBezTo>
                  <a:lnTo>
                    <a:pt x="491490" y="2858"/>
                  </a:lnTo>
                  <a:lnTo>
                    <a:pt x="461010" y="0"/>
                  </a:lnTo>
                  <a:cubicBezTo>
                    <a:pt x="409575" y="0"/>
                    <a:pt x="364807" y="16192"/>
                    <a:pt x="326707" y="4953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grpSp>
          <p:nvGrpSpPr>
            <p:cNvPr id="10" name="Graphic 27">
              <a:extLst>
                <a:ext uri="{FF2B5EF4-FFF2-40B4-BE49-F238E27FC236}">
                  <a16:creationId xmlns:a16="http://schemas.microsoft.com/office/drawing/2014/main" id="{E936AF0B-2DF9-4898-94EF-A423FD264BD1}"/>
                </a:ext>
              </a:extLst>
            </p:cNvPr>
            <p:cNvGrpSpPr/>
            <p:nvPr/>
          </p:nvGrpSpPr>
          <p:grpSpPr>
            <a:xfrm>
              <a:off x="3166104" y="437207"/>
              <a:ext cx="2787967" cy="926782"/>
              <a:chOff x="3166104" y="437207"/>
              <a:chExt cx="2787967" cy="926782"/>
            </a:xfrm>
            <a:solidFill>
              <a:srgbClr val="DAD9D9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644D6D0-DBA5-4668-BFC4-7BBC3F6EA8EE}"/>
                  </a:ext>
                </a:extLst>
              </p:cNvPr>
              <p:cNvSpPr/>
              <p:nvPr/>
            </p:nvSpPr>
            <p:spPr>
              <a:xfrm>
                <a:off x="3166104" y="678189"/>
                <a:ext cx="523875" cy="683895"/>
              </a:xfrm>
              <a:custGeom>
                <a:avLst/>
                <a:gdLst>
                  <a:gd name="connsiteX0" fmla="*/ 76200 w 523875"/>
                  <a:gd name="connsiteY0" fmla="*/ 461963 h 683895"/>
                  <a:gd name="connsiteX1" fmla="*/ 271463 w 523875"/>
                  <a:gd name="connsiteY1" fmla="*/ 558165 h 683895"/>
                  <a:gd name="connsiteX2" fmla="*/ 360045 w 523875"/>
                  <a:gd name="connsiteY2" fmla="*/ 494348 h 683895"/>
                  <a:gd name="connsiteX3" fmla="*/ 15240 w 523875"/>
                  <a:gd name="connsiteY3" fmla="*/ 191453 h 683895"/>
                  <a:gd name="connsiteX4" fmla="*/ 269557 w 523875"/>
                  <a:gd name="connsiteY4" fmla="*/ 0 h 683895"/>
                  <a:gd name="connsiteX5" fmla="*/ 499110 w 523875"/>
                  <a:gd name="connsiteY5" fmla="*/ 136208 h 683895"/>
                  <a:gd name="connsiteX6" fmla="*/ 499110 w 523875"/>
                  <a:gd name="connsiteY6" fmla="*/ 203835 h 683895"/>
                  <a:gd name="connsiteX7" fmla="*/ 355282 w 523875"/>
                  <a:gd name="connsiteY7" fmla="*/ 203835 h 683895"/>
                  <a:gd name="connsiteX8" fmla="*/ 355282 w 523875"/>
                  <a:gd name="connsiteY8" fmla="*/ 171450 h 683895"/>
                  <a:gd name="connsiteX9" fmla="*/ 273367 w 523875"/>
                  <a:gd name="connsiteY9" fmla="*/ 124778 h 683895"/>
                  <a:gd name="connsiteX10" fmla="*/ 176213 w 523875"/>
                  <a:gd name="connsiteY10" fmla="*/ 183833 h 683895"/>
                  <a:gd name="connsiteX11" fmla="*/ 523875 w 523875"/>
                  <a:gd name="connsiteY11" fmla="*/ 483870 h 683895"/>
                  <a:gd name="connsiteX12" fmla="*/ 272415 w 523875"/>
                  <a:gd name="connsiteY12" fmla="*/ 683895 h 683895"/>
                  <a:gd name="connsiteX13" fmla="*/ 0 w 523875"/>
                  <a:gd name="connsiteY13" fmla="*/ 566738 h 683895"/>
                  <a:gd name="connsiteX14" fmla="*/ 76200 w 523875"/>
                  <a:gd name="connsiteY14" fmla="*/ 461963 h 6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3875" h="683895">
                    <a:moveTo>
                      <a:pt x="76200" y="461963"/>
                    </a:moveTo>
                    <a:cubicBezTo>
                      <a:pt x="76200" y="461963"/>
                      <a:pt x="160020" y="558165"/>
                      <a:pt x="271463" y="558165"/>
                    </a:cubicBezTo>
                    <a:cubicBezTo>
                      <a:pt x="321945" y="558165"/>
                      <a:pt x="360045" y="537210"/>
                      <a:pt x="360045" y="494348"/>
                    </a:cubicBezTo>
                    <a:cubicBezTo>
                      <a:pt x="360045" y="401955"/>
                      <a:pt x="15240" y="402908"/>
                      <a:pt x="15240" y="191453"/>
                    </a:cubicBezTo>
                    <a:cubicBezTo>
                      <a:pt x="15240" y="60960"/>
                      <a:pt x="133350" y="0"/>
                      <a:pt x="269557" y="0"/>
                    </a:cubicBezTo>
                    <a:cubicBezTo>
                      <a:pt x="358140" y="0"/>
                      <a:pt x="499110" y="29528"/>
                      <a:pt x="499110" y="136208"/>
                    </a:cubicBezTo>
                    <a:lnTo>
                      <a:pt x="499110" y="203835"/>
                    </a:lnTo>
                    <a:lnTo>
                      <a:pt x="355282" y="203835"/>
                    </a:lnTo>
                    <a:lnTo>
                      <a:pt x="355282" y="171450"/>
                    </a:lnTo>
                    <a:cubicBezTo>
                      <a:pt x="355282" y="140970"/>
                      <a:pt x="308610" y="124778"/>
                      <a:pt x="273367" y="124778"/>
                    </a:cubicBezTo>
                    <a:cubicBezTo>
                      <a:pt x="215265" y="124778"/>
                      <a:pt x="176213" y="145733"/>
                      <a:pt x="176213" y="183833"/>
                    </a:cubicBezTo>
                    <a:cubicBezTo>
                      <a:pt x="176213" y="286703"/>
                      <a:pt x="523875" y="265748"/>
                      <a:pt x="523875" y="483870"/>
                    </a:cubicBezTo>
                    <a:cubicBezTo>
                      <a:pt x="523875" y="606743"/>
                      <a:pt x="414338" y="683895"/>
                      <a:pt x="272415" y="683895"/>
                    </a:cubicBezTo>
                    <a:cubicBezTo>
                      <a:pt x="92392" y="683895"/>
                      <a:pt x="0" y="566738"/>
                      <a:pt x="0" y="566738"/>
                    </a:cubicBezTo>
                    <a:lnTo>
                      <a:pt x="76200" y="4619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5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EC7A7FC-AD4F-48BF-B2BF-8FDFBAB1CD5C}"/>
                  </a:ext>
                </a:extLst>
              </p:cNvPr>
              <p:cNvSpPr/>
              <p:nvPr/>
            </p:nvSpPr>
            <p:spPr>
              <a:xfrm>
                <a:off x="3756654" y="437207"/>
                <a:ext cx="321944" cy="911542"/>
              </a:xfrm>
              <a:custGeom>
                <a:avLst/>
                <a:gdLst>
                  <a:gd name="connsiteX0" fmla="*/ 80010 w 321944"/>
                  <a:gd name="connsiteY0" fmla="*/ 166688 h 911542"/>
                  <a:gd name="connsiteX1" fmla="*/ 51435 w 321944"/>
                  <a:gd name="connsiteY1" fmla="*/ 138113 h 911542"/>
                  <a:gd name="connsiteX2" fmla="*/ 0 w 321944"/>
                  <a:gd name="connsiteY2" fmla="*/ 138113 h 911542"/>
                  <a:gd name="connsiteX3" fmla="*/ 0 w 321944"/>
                  <a:gd name="connsiteY3" fmla="*/ 0 h 911542"/>
                  <a:gd name="connsiteX4" fmla="*/ 155257 w 321944"/>
                  <a:gd name="connsiteY4" fmla="*/ 0 h 911542"/>
                  <a:gd name="connsiteX5" fmla="*/ 242888 w 321944"/>
                  <a:gd name="connsiteY5" fmla="*/ 87630 h 911542"/>
                  <a:gd name="connsiteX6" fmla="*/ 242888 w 321944"/>
                  <a:gd name="connsiteY6" fmla="*/ 745807 h 911542"/>
                  <a:gd name="connsiteX7" fmla="*/ 271463 w 321944"/>
                  <a:gd name="connsiteY7" fmla="*/ 774382 h 911542"/>
                  <a:gd name="connsiteX8" fmla="*/ 321945 w 321944"/>
                  <a:gd name="connsiteY8" fmla="*/ 774382 h 911542"/>
                  <a:gd name="connsiteX9" fmla="*/ 321945 w 321944"/>
                  <a:gd name="connsiteY9" fmla="*/ 911543 h 911542"/>
                  <a:gd name="connsiteX10" fmla="*/ 167640 w 321944"/>
                  <a:gd name="connsiteY10" fmla="*/ 911543 h 911542"/>
                  <a:gd name="connsiteX11" fmla="*/ 80010 w 321944"/>
                  <a:gd name="connsiteY11" fmla="*/ 823912 h 911542"/>
                  <a:gd name="connsiteX12" fmla="*/ 80010 w 321944"/>
                  <a:gd name="connsiteY12" fmla="*/ 166688 h 911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1944" h="911542">
                    <a:moveTo>
                      <a:pt x="80010" y="166688"/>
                    </a:moveTo>
                    <a:cubicBezTo>
                      <a:pt x="80010" y="147638"/>
                      <a:pt x="69532" y="138113"/>
                      <a:pt x="51435" y="138113"/>
                    </a:cubicBezTo>
                    <a:lnTo>
                      <a:pt x="0" y="138113"/>
                    </a:lnTo>
                    <a:lnTo>
                      <a:pt x="0" y="0"/>
                    </a:lnTo>
                    <a:lnTo>
                      <a:pt x="155257" y="0"/>
                    </a:lnTo>
                    <a:cubicBezTo>
                      <a:pt x="215265" y="0"/>
                      <a:pt x="242888" y="26670"/>
                      <a:pt x="242888" y="87630"/>
                    </a:cubicBezTo>
                    <a:lnTo>
                      <a:pt x="242888" y="745807"/>
                    </a:lnTo>
                    <a:cubicBezTo>
                      <a:pt x="242888" y="763905"/>
                      <a:pt x="253365" y="774382"/>
                      <a:pt x="271463" y="774382"/>
                    </a:cubicBezTo>
                    <a:lnTo>
                      <a:pt x="321945" y="774382"/>
                    </a:lnTo>
                    <a:lnTo>
                      <a:pt x="321945" y="911543"/>
                    </a:lnTo>
                    <a:lnTo>
                      <a:pt x="167640" y="911543"/>
                    </a:lnTo>
                    <a:cubicBezTo>
                      <a:pt x="105727" y="911543"/>
                      <a:pt x="80010" y="885825"/>
                      <a:pt x="80010" y="823912"/>
                    </a:cubicBezTo>
                    <a:lnTo>
                      <a:pt x="80010" y="1666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5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AA10AEA-2A76-4F1F-90F0-D2900F1870FB}"/>
                  </a:ext>
                </a:extLst>
              </p:cNvPr>
              <p:cNvSpPr/>
              <p:nvPr/>
            </p:nvSpPr>
            <p:spPr>
              <a:xfrm>
                <a:off x="4139558" y="437207"/>
                <a:ext cx="320992" cy="911542"/>
              </a:xfrm>
              <a:custGeom>
                <a:avLst/>
                <a:gdLst>
                  <a:gd name="connsiteX0" fmla="*/ 80010 w 320992"/>
                  <a:gd name="connsiteY0" fmla="*/ 423863 h 911542"/>
                  <a:gd name="connsiteX1" fmla="*/ 51435 w 320992"/>
                  <a:gd name="connsiteY1" fmla="*/ 395288 h 911542"/>
                  <a:gd name="connsiteX2" fmla="*/ 0 w 320992"/>
                  <a:gd name="connsiteY2" fmla="*/ 395288 h 911542"/>
                  <a:gd name="connsiteX3" fmla="*/ 0 w 320992"/>
                  <a:gd name="connsiteY3" fmla="*/ 256223 h 911542"/>
                  <a:gd name="connsiteX4" fmla="*/ 155258 w 320992"/>
                  <a:gd name="connsiteY4" fmla="*/ 256223 h 911542"/>
                  <a:gd name="connsiteX5" fmla="*/ 240983 w 320992"/>
                  <a:gd name="connsiteY5" fmla="*/ 343853 h 911542"/>
                  <a:gd name="connsiteX6" fmla="*/ 240983 w 320992"/>
                  <a:gd name="connsiteY6" fmla="*/ 745807 h 911542"/>
                  <a:gd name="connsiteX7" fmla="*/ 269558 w 320992"/>
                  <a:gd name="connsiteY7" fmla="*/ 774382 h 911542"/>
                  <a:gd name="connsiteX8" fmla="*/ 320993 w 320992"/>
                  <a:gd name="connsiteY8" fmla="*/ 774382 h 911542"/>
                  <a:gd name="connsiteX9" fmla="*/ 320993 w 320992"/>
                  <a:gd name="connsiteY9" fmla="*/ 911543 h 911542"/>
                  <a:gd name="connsiteX10" fmla="*/ 165735 w 320992"/>
                  <a:gd name="connsiteY10" fmla="*/ 911543 h 911542"/>
                  <a:gd name="connsiteX11" fmla="*/ 80010 w 320992"/>
                  <a:gd name="connsiteY11" fmla="*/ 823912 h 911542"/>
                  <a:gd name="connsiteX12" fmla="*/ 80010 w 320992"/>
                  <a:gd name="connsiteY12" fmla="*/ 423863 h 911542"/>
                  <a:gd name="connsiteX13" fmla="*/ 87630 w 320992"/>
                  <a:gd name="connsiteY13" fmla="*/ 0 h 911542"/>
                  <a:gd name="connsiteX14" fmla="*/ 228600 w 320992"/>
                  <a:gd name="connsiteY14" fmla="*/ 0 h 911542"/>
                  <a:gd name="connsiteX15" fmla="*/ 228600 w 320992"/>
                  <a:gd name="connsiteY15" fmla="*/ 150495 h 911542"/>
                  <a:gd name="connsiteX16" fmla="*/ 87630 w 320992"/>
                  <a:gd name="connsiteY16" fmla="*/ 150495 h 911542"/>
                  <a:gd name="connsiteX17" fmla="*/ 87630 w 320992"/>
                  <a:gd name="connsiteY17" fmla="*/ 0 h 911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0992" h="911542">
                    <a:moveTo>
                      <a:pt x="80010" y="423863"/>
                    </a:moveTo>
                    <a:cubicBezTo>
                      <a:pt x="80010" y="404813"/>
                      <a:pt x="69533" y="395288"/>
                      <a:pt x="51435" y="395288"/>
                    </a:cubicBezTo>
                    <a:lnTo>
                      <a:pt x="0" y="395288"/>
                    </a:lnTo>
                    <a:lnTo>
                      <a:pt x="0" y="256223"/>
                    </a:lnTo>
                    <a:lnTo>
                      <a:pt x="155258" y="256223"/>
                    </a:lnTo>
                    <a:cubicBezTo>
                      <a:pt x="215265" y="256223"/>
                      <a:pt x="240983" y="282892"/>
                      <a:pt x="240983" y="343853"/>
                    </a:cubicBezTo>
                    <a:lnTo>
                      <a:pt x="240983" y="745807"/>
                    </a:lnTo>
                    <a:cubicBezTo>
                      <a:pt x="240983" y="763905"/>
                      <a:pt x="251460" y="774382"/>
                      <a:pt x="269558" y="774382"/>
                    </a:cubicBezTo>
                    <a:lnTo>
                      <a:pt x="320993" y="774382"/>
                    </a:lnTo>
                    <a:lnTo>
                      <a:pt x="320993" y="911543"/>
                    </a:lnTo>
                    <a:lnTo>
                      <a:pt x="165735" y="911543"/>
                    </a:lnTo>
                    <a:cubicBezTo>
                      <a:pt x="105728" y="911543"/>
                      <a:pt x="80010" y="885825"/>
                      <a:pt x="80010" y="823912"/>
                    </a:cubicBezTo>
                    <a:lnTo>
                      <a:pt x="80010" y="423863"/>
                    </a:lnTo>
                    <a:close/>
                    <a:moveTo>
                      <a:pt x="87630" y="0"/>
                    </a:moveTo>
                    <a:lnTo>
                      <a:pt x="228600" y="0"/>
                    </a:lnTo>
                    <a:lnTo>
                      <a:pt x="228600" y="150495"/>
                    </a:lnTo>
                    <a:lnTo>
                      <a:pt x="87630" y="150495"/>
                    </a:lnTo>
                    <a:lnTo>
                      <a:pt x="8763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5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B1BE911-D420-4A3D-B5CD-F4727983A6CF}"/>
                  </a:ext>
                </a:extLst>
              </p:cNvPr>
              <p:cNvSpPr/>
              <p:nvPr/>
            </p:nvSpPr>
            <p:spPr>
              <a:xfrm>
                <a:off x="4532936" y="437207"/>
                <a:ext cx="729620" cy="926782"/>
              </a:xfrm>
              <a:custGeom>
                <a:avLst/>
                <a:gdLst>
                  <a:gd name="connsiteX0" fmla="*/ 297185 w 729620"/>
                  <a:gd name="connsiteY0" fmla="*/ 240982 h 926782"/>
                  <a:gd name="connsiteX1" fmla="*/ 485780 w 729620"/>
                  <a:gd name="connsiteY1" fmla="*/ 320992 h 926782"/>
                  <a:gd name="connsiteX2" fmla="*/ 488638 w 729620"/>
                  <a:gd name="connsiteY2" fmla="*/ 320992 h 926782"/>
                  <a:gd name="connsiteX3" fmla="*/ 487685 w 729620"/>
                  <a:gd name="connsiteY3" fmla="*/ 282892 h 926782"/>
                  <a:gd name="connsiteX4" fmla="*/ 487685 w 729620"/>
                  <a:gd name="connsiteY4" fmla="*/ 166688 h 926782"/>
                  <a:gd name="connsiteX5" fmla="*/ 459110 w 729620"/>
                  <a:gd name="connsiteY5" fmla="*/ 138113 h 926782"/>
                  <a:gd name="connsiteX6" fmla="*/ 407675 w 729620"/>
                  <a:gd name="connsiteY6" fmla="*/ 138113 h 926782"/>
                  <a:gd name="connsiteX7" fmla="*/ 407675 w 729620"/>
                  <a:gd name="connsiteY7" fmla="*/ 0 h 926782"/>
                  <a:gd name="connsiteX8" fmla="*/ 562933 w 729620"/>
                  <a:gd name="connsiteY8" fmla="*/ 0 h 926782"/>
                  <a:gd name="connsiteX9" fmla="*/ 650563 w 729620"/>
                  <a:gd name="connsiteY9" fmla="*/ 87630 h 926782"/>
                  <a:gd name="connsiteX10" fmla="*/ 650563 w 729620"/>
                  <a:gd name="connsiteY10" fmla="*/ 745807 h 926782"/>
                  <a:gd name="connsiteX11" fmla="*/ 679138 w 729620"/>
                  <a:gd name="connsiteY11" fmla="*/ 774382 h 926782"/>
                  <a:gd name="connsiteX12" fmla="*/ 729620 w 729620"/>
                  <a:gd name="connsiteY12" fmla="*/ 774382 h 926782"/>
                  <a:gd name="connsiteX13" fmla="*/ 729620 w 729620"/>
                  <a:gd name="connsiteY13" fmla="*/ 911543 h 926782"/>
                  <a:gd name="connsiteX14" fmla="*/ 579125 w 729620"/>
                  <a:gd name="connsiteY14" fmla="*/ 911543 h 926782"/>
                  <a:gd name="connsiteX15" fmla="*/ 498163 w 729620"/>
                  <a:gd name="connsiteY15" fmla="*/ 844868 h 926782"/>
                  <a:gd name="connsiteX16" fmla="*/ 498163 w 729620"/>
                  <a:gd name="connsiteY16" fmla="*/ 820103 h 926782"/>
                  <a:gd name="connsiteX17" fmla="*/ 495305 w 729620"/>
                  <a:gd name="connsiteY17" fmla="*/ 820103 h 926782"/>
                  <a:gd name="connsiteX18" fmla="*/ 291470 w 729620"/>
                  <a:gd name="connsiteY18" fmla="*/ 926782 h 926782"/>
                  <a:gd name="connsiteX19" fmla="*/ 5 w 729620"/>
                  <a:gd name="connsiteY19" fmla="*/ 583882 h 926782"/>
                  <a:gd name="connsiteX20" fmla="*/ 297185 w 729620"/>
                  <a:gd name="connsiteY20" fmla="*/ 240982 h 926782"/>
                  <a:gd name="connsiteX21" fmla="*/ 491495 w 729620"/>
                  <a:gd name="connsiteY21" fmla="*/ 582930 h 926782"/>
                  <a:gd name="connsiteX22" fmla="*/ 329570 w 729620"/>
                  <a:gd name="connsiteY22" fmla="*/ 381000 h 926782"/>
                  <a:gd name="connsiteX23" fmla="*/ 165740 w 729620"/>
                  <a:gd name="connsiteY23" fmla="*/ 583882 h 926782"/>
                  <a:gd name="connsiteX24" fmla="*/ 327665 w 729620"/>
                  <a:gd name="connsiteY24" fmla="*/ 789623 h 926782"/>
                  <a:gd name="connsiteX25" fmla="*/ 491495 w 729620"/>
                  <a:gd name="connsiteY25" fmla="*/ 582930 h 92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620" h="926782">
                    <a:moveTo>
                      <a:pt x="297185" y="240982"/>
                    </a:moveTo>
                    <a:cubicBezTo>
                      <a:pt x="440060" y="240982"/>
                      <a:pt x="485780" y="320992"/>
                      <a:pt x="485780" y="320992"/>
                    </a:cubicBezTo>
                    <a:lnTo>
                      <a:pt x="488638" y="320992"/>
                    </a:lnTo>
                    <a:cubicBezTo>
                      <a:pt x="488638" y="320992"/>
                      <a:pt x="487685" y="303848"/>
                      <a:pt x="487685" y="282892"/>
                    </a:cubicBezTo>
                    <a:lnTo>
                      <a:pt x="487685" y="166688"/>
                    </a:lnTo>
                    <a:cubicBezTo>
                      <a:pt x="487685" y="147638"/>
                      <a:pt x="477208" y="138113"/>
                      <a:pt x="459110" y="138113"/>
                    </a:cubicBezTo>
                    <a:lnTo>
                      <a:pt x="407675" y="138113"/>
                    </a:lnTo>
                    <a:lnTo>
                      <a:pt x="407675" y="0"/>
                    </a:lnTo>
                    <a:lnTo>
                      <a:pt x="562933" y="0"/>
                    </a:lnTo>
                    <a:cubicBezTo>
                      <a:pt x="622940" y="0"/>
                      <a:pt x="650563" y="26670"/>
                      <a:pt x="650563" y="87630"/>
                    </a:cubicBezTo>
                    <a:lnTo>
                      <a:pt x="650563" y="745807"/>
                    </a:lnTo>
                    <a:cubicBezTo>
                      <a:pt x="650563" y="763905"/>
                      <a:pt x="661040" y="774382"/>
                      <a:pt x="679138" y="774382"/>
                    </a:cubicBezTo>
                    <a:lnTo>
                      <a:pt x="729620" y="774382"/>
                    </a:lnTo>
                    <a:lnTo>
                      <a:pt x="729620" y="911543"/>
                    </a:lnTo>
                    <a:lnTo>
                      <a:pt x="579125" y="911543"/>
                    </a:lnTo>
                    <a:cubicBezTo>
                      <a:pt x="520070" y="911543"/>
                      <a:pt x="498163" y="882968"/>
                      <a:pt x="498163" y="844868"/>
                    </a:cubicBezTo>
                    <a:cubicBezTo>
                      <a:pt x="498163" y="830580"/>
                      <a:pt x="498163" y="820103"/>
                      <a:pt x="498163" y="820103"/>
                    </a:cubicBezTo>
                    <a:lnTo>
                      <a:pt x="495305" y="820103"/>
                    </a:lnTo>
                    <a:cubicBezTo>
                      <a:pt x="495305" y="820103"/>
                      <a:pt x="441013" y="926782"/>
                      <a:pt x="291470" y="926782"/>
                    </a:cubicBezTo>
                    <a:cubicBezTo>
                      <a:pt x="114305" y="926782"/>
                      <a:pt x="5" y="786765"/>
                      <a:pt x="5" y="583882"/>
                    </a:cubicBezTo>
                    <a:cubicBezTo>
                      <a:pt x="-947" y="376238"/>
                      <a:pt x="123830" y="240982"/>
                      <a:pt x="297185" y="240982"/>
                    </a:cubicBezTo>
                    <a:close/>
                    <a:moveTo>
                      <a:pt x="491495" y="582930"/>
                    </a:moveTo>
                    <a:cubicBezTo>
                      <a:pt x="491495" y="481965"/>
                      <a:pt x="439108" y="381000"/>
                      <a:pt x="329570" y="381000"/>
                    </a:cubicBezTo>
                    <a:cubicBezTo>
                      <a:pt x="240035" y="381000"/>
                      <a:pt x="165740" y="454342"/>
                      <a:pt x="165740" y="583882"/>
                    </a:cubicBezTo>
                    <a:cubicBezTo>
                      <a:pt x="165740" y="708660"/>
                      <a:pt x="231463" y="789623"/>
                      <a:pt x="327665" y="789623"/>
                    </a:cubicBezTo>
                    <a:cubicBezTo>
                      <a:pt x="411485" y="789623"/>
                      <a:pt x="491495" y="727710"/>
                      <a:pt x="491495" y="5829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5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19D2AB1-4B6B-4ACE-9B15-34943EF45BC2}"/>
                  </a:ext>
                </a:extLst>
              </p:cNvPr>
              <p:cNvSpPr/>
              <p:nvPr/>
            </p:nvSpPr>
            <p:spPr>
              <a:xfrm>
                <a:off x="5331136" y="678189"/>
                <a:ext cx="622935" cy="685800"/>
              </a:xfrm>
              <a:custGeom>
                <a:avLst/>
                <a:gdLst>
                  <a:gd name="connsiteX0" fmla="*/ 332423 w 622935"/>
                  <a:gd name="connsiteY0" fmla="*/ 0 h 685800"/>
                  <a:gd name="connsiteX1" fmla="*/ 622935 w 622935"/>
                  <a:gd name="connsiteY1" fmla="*/ 310515 h 685800"/>
                  <a:gd name="connsiteX2" fmla="*/ 619125 w 622935"/>
                  <a:gd name="connsiteY2" fmla="*/ 370523 h 685800"/>
                  <a:gd name="connsiteX3" fmla="*/ 166688 w 622935"/>
                  <a:gd name="connsiteY3" fmla="*/ 370523 h 685800"/>
                  <a:gd name="connsiteX4" fmla="*/ 362902 w 622935"/>
                  <a:gd name="connsiteY4" fmla="*/ 546735 h 685800"/>
                  <a:gd name="connsiteX5" fmla="*/ 546735 w 622935"/>
                  <a:gd name="connsiteY5" fmla="*/ 473393 h 685800"/>
                  <a:gd name="connsiteX6" fmla="*/ 614363 w 622935"/>
                  <a:gd name="connsiteY6" fmla="*/ 586740 h 685800"/>
                  <a:gd name="connsiteX7" fmla="*/ 351473 w 622935"/>
                  <a:gd name="connsiteY7" fmla="*/ 685800 h 685800"/>
                  <a:gd name="connsiteX8" fmla="*/ 0 w 622935"/>
                  <a:gd name="connsiteY8" fmla="*/ 342900 h 685800"/>
                  <a:gd name="connsiteX9" fmla="*/ 332423 w 622935"/>
                  <a:gd name="connsiteY9" fmla="*/ 0 h 685800"/>
                  <a:gd name="connsiteX10" fmla="*/ 455295 w 622935"/>
                  <a:gd name="connsiteY10" fmla="*/ 258128 h 685800"/>
                  <a:gd name="connsiteX11" fmla="*/ 332423 w 622935"/>
                  <a:gd name="connsiteY11" fmla="*/ 125730 h 685800"/>
                  <a:gd name="connsiteX12" fmla="*/ 172402 w 622935"/>
                  <a:gd name="connsiteY12" fmla="*/ 258128 h 685800"/>
                  <a:gd name="connsiteX13" fmla="*/ 455295 w 622935"/>
                  <a:gd name="connsiteY13" fmla="*/ 258128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2935" h="685800">
                    <a:moveTo>
                      <a:pt x="332423" y="0"/>
                    </a:moveTo>
                    <a:cubicBezTo>
                      <a:pt x="520065" y="0"/>
                      <a:pt x="622935" y="137160"/>
                      <a:pt x="622935" y="310515"/>
                    </a:cubicBezTo>
                    <a:cubicBezTo>
                      <a:pt x="622935" y="329565"/>
                      <a:pt x="619125" y="370523"/>
                      <a:pt x="619125" y="370523"/>
                    </a:cubicBezTo>
                    <a:lnTo>
                      <a:pt x="166688" y="370523"/>
                    </a:lnTo>
                    <a:cubicBezTo>
                      <a:pt x="179070" y="485775"/>
                      <a:pt x="263843" y="546735"/>
                      <a:pt x="362902" y="546735"/>
                    </a:cubicBezTo>
                    <a:cubicBezTo>
                      <a:pt x="467677" y="546735"/>
                      <a:pt x="546735" y="473393"/>
                      <a:pt x="546735" y="473393"/>
                    </a:cubicBezTo>
                    <a:lnTo>
                      <a:pt x="614363" y="586740"/>
                    </a:lnTo>
                    <a:cubicBezTo>
                      <a:pt x="614363" y="586740"/>
                      <a:pt x="514350" y="685800"/>
                      <a:pt x="351473" y="685800"/>
                    </a:cubicBezTo>
                    <a:cubicBezTo>
                      <a:pt x="134302" y="685800"/>
                      <a:pt x="0" y="529590"/>
                      <a:pt x="0" y="342900"/>
                    </a:cubicBezTo>
                    <a:cubicBezTo>
                      <a:pt x="0" y="141923"/>
                      <a:pt x="135255" y="0"/>
                      <a:pt x="332423" y="0"/>
                    </a:cubicBezTo>
                    <a:close/>
                    <a:moveTo>
                      <a:pt x="455295" y="258128"/>
                    </a:moveTo>
                    <a:cubicBezTo>
                      <a:pt x="452438" y="180023"/>
                      <a:pt x="399098" y="125730"/>
                      <a:pt x="332423" y="125730"/>
                    </a:cubicBezTo>
                    <a:cubicBezTo>
                      <a:pt x="248602" y="125730"/>
                      <a:pt x="189548" y="176213"/>
                      <a:pt x="172402" y="258128"/>
                    </a:cubicBezTo>
                    <a:lnTo>
                      <a:pt x="455295" y="2581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5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2669E97-76DF-4D77-B915-7BB56834E455}"/>
                </a:ext>
              </a:extLst>
            </p:cNvPr>
            <p:cNvSpPr/>
            <p:nvPr/>
          </p:nvSpPr>
          <p:spPr>
            <a:xfrm>
              <a:off x="401949" y="4772"/>
              <a:ext cx="681989" cy="680085"/>
            </a:xfrm>
            <a:custGeom>
              <a:avLst/>
              <a:gdLst>
                <a:gd name="connsiteX0" fmla="*/ 21908 w 681989"/>
                <a:gd name="connsiteY0" fmla="*/ 251460 h 680085"/>
                <a:gd name="connsiteX1" fmla="*/ 21908 w 681989"/>
                <a:gd name="connsiteY1" fmla="*/ 251460 h 680085"/>
                <a:gd name="connsiteX2" fmla="*/ 24765 w 681989"/>
                <a:gd name="connsiteY2" fmla="*/ 251460 h 680085"/>
                <a:gd name="connsiteX3" fmla="*/ 24765 w 681989"/>
                <a:gd name="connsiteY3" fmla="*/ 251460 h 680085"/>
                <a:gd name="connsiteX4" fmla="*/ 429578 w 681989"/>
                <a:gd name="connsiteY4" fmla="*/ 653415 h 680085"/>
                <a:gd name="connsiteX5" fmla="*/ 429578 w 681989"/>
                <a:gd name="connsiteY5" fmla="*/ 656273 h 680085"/>
                <a:gd name="connsiteX6" fmla="*/ 430530 w 681989"/>
                <a:gd name="connsiteY6" fmla="*/ 661988 h 680085"/>
                <a:gd name="connsiteX7" fmla="*/ 454343 w 681989"/>
                <a:gd name="connsiteY7" fmla="*/ 680085 h 680085"/>
                <a:gd name="connsiteX8" fmla="*/ 658178 w 681989"/>
                <a:gd name="connsiteY8" fmla="*/ 680085 h 680085"/>
                <a:gd name="connsiteX9" fmla="*/ 681990 w 681989"/>
                <a:gd name="connsiteY9" fmla="*/ 660083 h 680085"/>
                <a:gd name="connsiteX10" fmla="*/ 681990 w 681989"/>
                <a:gd name="connsiteY10" fmla="*/ 660083 h 680085"/>
                <a:gd name="connsiteX11" fmla="*/ 681990 w 681989"/>
                <a:gd name="connsiteY11" fmla="*/ 656273 h 680085"/>
                <a:gd name="connsiteX12" fmla="*/ 681038 w 681989"/>
                <a:gd name="connsiteY12" fmla="*/ 650558 h 680085"/>
                <a:gd name="connsiteX13" fmla="*/ 681038 w 681989"/>
                <a:gd name="connsiteY13" fmla="*/ 650558 h 680085"/>
                <a:gd name="connsiteX14" fmla="*/ 29528 w 681989"/>
                <a:gd name="connsiteY14" fmla="*/ 953 h 680085"/>
                <a:gd name="connsiteX15" fmla="*/ 23813 w 681989"/>
                <a:gd name="connsiteY15" fmla="*/ 0 h 680085"/>
                <a:gd name="connsiteX16" fmla="*/ 20003 w 681989"/>
                <a:gd name="connsiteY16" fmla="*/ 0 h 680085"/>
                <a:gd name="connsiteX17" fmla="*/ 0 w 681989"/>
                <a:gd name="connsiteY17" fmla="*/ 23813 h 680085"/>
                <a:gd name="connsiteX18" fmla="*/ 0 w 681989"/>
                <a:gd name="connsiteY18" fmla="*/ 227648 h 680085"/>
                <a:gd name="connsiteX19" fmla="*/ 21908 w 681989"/>
                <a:gd name="connsiteY19" fmla="*/ 251460 h 68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1989" h="680085">
                  <a:moveTo>
                    <a:pt x="21908" y="251460"/>
                  </a:moveTo>
                  <a:lnTo>
                    <a:pt x="21908" y="251460"/>
                  </a:lnTo>
                  <a:cubicBezTo>
                    <a:pt x="22860" y="251460"/>
                    <a:pt x="23813" y="251460"/>
                    <a:pt x="24765" y="251460"/>
                  </a:cubicBezTo>
                  <a:lnTo>
                    <a:pt x="24765" y="251460"/>
                  </a:lnTo>
                  <a:cubicBezTo>
                    <a:pt x="241935" y="263843"/>
                    <a:pt x="415290" y="436245"/>
                    <a:pt x="429578" y="653415"/>
                  </a:cubicBezTo>
                  <a:cubicBezTo>
                    <a:pt x="429578" y="654368"/>
                    <a:pt x="429578" y="655320"/>
                    <a:pt x="429578" y="656273"/>
                  </a:cubicBezTo>
                  <a:cubicBezTo>
                    <a:pt x="429578" y="658178"/>
                    <a:pt x="429578" y="660083"/>
                    <a:pt x="430530" y="661988"/>
                  </a:cubicBezTo>
                  <a:cubicBezTo>
                    <a:pt x="433388" y="672465"/>
                    <a:pt x="442913" y="680085"/>
                    <a:pt x="454343" y="680085"/>
                  </a:cubicBezTo>
                  <a:lnTo>
                    <a:pt x="658178" y="680085"/>
                  </a:lnTo>
                  <a:cubicBezTo>
                    <a:pt x="670560" y="680085"/>
                    <a:pt x="680085" y="671513"/>
                    <a:pt x="681990" y="660083"/>
                  </a:cubicBezTo>
                  <a:cubicBezTo>
                    <a:pt x="681990" y="660083"/>
                    <a:pt x="681990" y="660083"/>
                    <a:pt x="681990" y="660083"/>
                  </a:cubicBezTo>
                  <a:cubicBezTo>
                    <a:pt x="681990" y="659130"/>
                    <a:pt x="681990" y="657225"/>
                    <a:pt x="681990" y="656273"/>
                  </a:cubicBezTo>
                  <a:cubicBezTo>
                    <a:pt x="681990" y="654368"/>
                    <a:pt x="681990" y="652463"/>
                    <a:pt x="681038" y="650558"/>
                  </a:cubicBezTo>
                  <a:cubicBezTo>
                    <a:pt x="681038" y="650558"/>
                    <a:pt x="681038" y="650558"/>
                    <a:pt x="681038" y="650558"/>
                  </a:cubicBezTo>
                  <a:cubicBezTo>
                    <a:pt x="664845" y="298133"/>
                    <a:pt x="381953" y="15240"/>
                    <a:pt x="29528" y="953"/>
                  </a:cubicBezTo>
                  <a:cubicBezTo>
                    <a:pt x="27623" y="0"/>
                    <a:pt x="25718" y="0"/>
                    <a:pt x="23813" y="0"/>
                  </a:cubicBezTo>
                  <a:cubicBezTo>
                    <a:pt x="22860" y="0"/>
                    <a:pt x="21908" y="0"/>
                    <a:pt x="20003" y="0"/>
                  </a:cubicBezTo>
                  <a:cubicBezTo>
                    <a:pt x="8573" y="1905"/>
                    <a:pt x="0" y="12383"/>
                    <a:pt x="0" y="23813"/>
                  </a:cubicBezTo>
                  <a:lnTo>
                    <a:pt x="0" y="227648"/>
                  </a:lnTo>
                  <a:cubicBezTo>
                    <a:pt x="0" y="240030"/>
                    <a:pt x="9525" y="250508"/>
                    <a:pt x="21908" y="25146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048CE2D-A2A3-4A94-849F-4F459CCABE17}"/>
                </a:ext>
              </a:extLst>
            </p:cNvPr>
            <p:cNvSpPr/>
            <p:nvPr/>
          </p:nvSpPr>
          <p:spPr>
            <a:xfrm>
              <a:off x="1082986" y="4772"/>
              <a:ext cx="681037" cy="680085"/>
            </a:xfrm>
            <a:custGeom>
              <a:avLst/>
              <a:gdLst>
                <a:gd name="connsiteX0" fmla="*/ 20955 w 681037"/>
                <a:gd name="connsiteY0" fmla="*/ 251460 h 680085"/>
                <a:gd name="connsiteX1" fmla="*/ 23813 w 681037"/>
                <a:gd name="connsiteY1" fmla="*/ 251460 h 680085"/>
                <a:gd name="connsiteX2" fmla="*/ 23813 w 681037"/>
                <a:gd name="connsiteY2" fmla="*/ 251460 h 680085"/>
                <a:gd name="connsiteX3" fmla="*/ 428625 w 681037"/>
                <a:gd name="connsiteY3" fmla="*/ 653415 h 680085"/>
                <a:gd name="connsiteX4" fmla="*/ 428625 w 681037"/>
                <a:gd name="connsiteY4" fmla="*/ 656273 h 680085"/>
                <a:gd name="connsiteX5" fmla="*/ 429578 w 681037"/>
                <a:gd name="connsiteY5" fmla="*/ 661988 h 680085"/>
                <a:gd name="connsiteX6" fmla="*/ 453390 w 681037"/>
                <a:gd name="connsiteY6" fmla="*/ 680085 h 680085"/>
                <a:gd name="connsiteX7" fmla="*/ 657225 w 681037"/>
                <a:gd name="connsiteY7" fmla="*/ 680085 h 680085"/>
                <a:gd name="connsiteX8" fmla="*/ 681038 w 681037"/>
                <a:gd name="connsiteY8" fmla="*/ 660083 h 680085"/>
                <a:gd name="connsiteX9" fmla="*/ 681038 w 681037"/>
                <a:gd name="connsiteY9" fmla="*/ 660083 h 680085"/>
                <a:gd name="connsiteX10" fmla="*/ 681038 w 681037"/>
                <a:gd name="connsiteY10" fmla="*/ 656273 h 680085"/>
                <a:gd name="connsiteX11" fmla="*/ 680085 w 681037"/>
                <a:gd name="connsiteY11" fmla="*/ 650558 h 680085"/>
                <a:gd name="connsiteX12" fmla="*/ 680085 w 681037"/>
                <a:gd name="connsiteY12" fmla="*/ 650558 h 680085"/>
                <a:gd name="connsiteX13" fmla="*/ 29527 w 681037"/>
                <a:gd name="connsiteY13" fmla="*/ 0 h 680085"/>
                <a:gd name="connsiteX14" fmla="*/ 23813 w 681037"/>
                <a:gd name="connsiteY14" fmla="*/ 0 h 680085"/>
                <a:gd name="connsiteX15" fmla="*/ 20002 w 681037"/>
                <a:gd name="connsiteY15" fmla="*/ 0 h 680085"/>
                <a:gd name="connsiteX16" fmla="*/ 0 w 681037"/>
                <a:gd name="connsiteY16" fmla="*/ 23813 h 680085"/>
                <a:gd name="connsiteX17" fmla="*/ 0 w 681037"/>
                <a:gd name="connsiteY17" fmla="*/ 227648 h 680085"/>
                <a:gd name="connsiteX18" fmla="*/ 20955 w 681037"/>
                <a:gd name="connsiteY18" fmla="*/ 251460 h 68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1037" h="680085">
                  <a:moveTo>
                    <a:pt x="20955" y="251460"/>
                  </a:moveTo>
                  <a:cubicBezTo>
                    <a:pt x="21908" y="251460"/>
                    <a:pt x="22860" y="251460"/>
                    <a:pt x="23813" y="251460"/>
                  </a:cubicBezTo>
                  <a:lnTo>
                    <a:pt x="23813" y="251460"/>
                  </a:lnTo>
                  <a:cubicBezTo>
                    <a:pt x="240983" y="263843"/>
                    <a:pt x="415290" y="436245"/>
                    <a:pt x="428625" y="653415"/>
                  </a:cubicBezTo>
                  <a:cubicBezTo>
                    <a:pt x="428625" y="654368"/>
                    <a:pt x="428625" y="655320"/>
                    <a:pt x="428625" y="656273"/>
                  </a:cubicBezTo>
                  <a:cubicBezTo>
                    <a:pt x="428625" y="658178"/>
                    <a:pt x="428625" y="660083"/>
                    <a:pt x="429578" y="661988"/>
                  </a:cubicBezTo>
                  <a:cubicBezTo>
                    <a:pt x="432435" y="672465"/>
                    <a:pt x="441960" y="680085"/>
                    <a:pt x="453390" y="680085"/>
                  </a:cubicBezTo>
                  <a:lnTo>
                    <a:pt x="657225" y="680085"/>
                  </a:lnTo>
                  <a:cubicBezTo>
                    <a:pt x="669608" y="680085"/>
                    <a:pt x="679133" y="671513"/>
                    <a:pt x="681038" y="660083"/>
                  </a:cubicBezTo>
                  <a:cubicBezTo>
                    <a:pt x="681038" y="660083"/>
                    <a:pt x="681038" y="660083"/>
                    <a:pt x="681038" y="660083"/>
                  </a:cubicBezTo>
                  <a:cubicBezTo>
                    <a:pt x="681038" y="659130"/>
                    <a:pt x="681038" y="657225"/>
                    <a:pt x="681038" y="656273"/>
                  </a:cubicBezTo>
                  <a:cubicBezTo>
                    <a:pt x="681038" y="654368"/>
                    <a:pt x="681038" y="652463"/>
                    <a:pt x="680085" y="650558"/>
                  </a:cubicBezTo>
                  <a:cubicBezTo>
                    <a:pt x="680085" y="650558"/>
                    <a:pt x="680085" y="650558"/>
                    <a:pt x="680085" y="650558"/>
                  </a:cubicBezTo>
                  <a:cubicBezTo>
                    <a:pt x="664845" y="298133"/>
                    <a:pt x="381953" y="15240"/>
                    <a:pt x="29527" y="0"/>
                  </a:cubicBezTo>
                  <a:cubicBezTo>
                    <a:pt x="27623" y="0"/>
                    <a:pt x="25717" y="0"/>
                    <a:pt x="23813" y="0"/>
                  </a:cubicBezTo>
                  <a:cubicBezTo>
                    <a:pt x="22860" y="0"/>
                    <a:pt x="20955" y="0"/>
                    <a:pt x="20002" y="0"/>
                  </a:cubicBezTo>
                  <a:cubicBezTo>
                    <a:pt x="8573" y="1905"/>
                    <a:pt x="0" y="11430"/>
                    <a:pt x="0" y="23813"/>
                  </a:cubicBezTo>
                  <a:lnTo>
                    <a:pt x="0" y="227648"/>
                  </a:lnTo>
                  <a:cubicBezTo>
                    <a:pt x="0" y="240030"/>
                    <a:pt x="8573" y="250508"/>
                    <a:pt x="20955" y="25146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1BECC-7AAC-407B-8C4F-C0650ADC0726}"/>
                </a:ext>
              </a:extLst>
            </p:cNvPr>
            <p:cNvSpPr/>
            <p:nvPr/>
          </p:nvSpPr>
          <p:spPr>
            <a:xfrm>
              <a:off x="401949" y="685809"/>
              <a:ext cx="680085" cy="681037"/>
            </a:xfrm>
            <a:custGeom>
              <a:avLst/>
              <a:gdLst>
                <a:gd name="connsiteX0" fmla="*/ 651510 w 680085"/>
                <a:gd name="connsiteY0" fmla="*/ 680085 h 681037"/>
                <a:gd name="connsiteX1" fmla="*/ 953 w 680085"/>
                <a:gd name="connsiteY1" fmla="*/ 29527 h 681037"/>
                <a:gd name="connsiteX2" fmla="*/ 0 w 680085"/>
                <a:gd name="connsiteY2" fmla="*/ 23813 h 681037"/>
                <a:gd name="connsiteX3" fmla="*/ 0 w 680085"/>
                <a:gd name="connsiteY3" fmla="*/ 20002 h 681037"/>
                <a:gd name="connsiteX4" fmla="*/ 23813 w 680085"/>
                <a:gd name="connsiteY4" fmla="*/ 0 h 681037"/>
                <a:gd name="connsiteX5" fmla="*/ 227648 w 680085"/>
                <a:gd name="connsiteY5" fmla="*/ 0 h 681037"/>
                <a:gd name="connsiteX6" fmla="*/ 251460 w 680085"/>
                <a:gd name="connsiteY6" fmla="*/ 20955 h 681037"/>
                <a:gd name="connsiteX7" fmla="*/ 251460 w 680085"/>
                <a:gd name="connsiteY7" fmla="*/ 20955 h 681037"/>
                <a:gd name="connsiteX8" fmla="*/ 251460 w 680085"/>
                <a:gd name="connsiteY8" fmla="*/ 23813 h 681037"/>
                <a:gd name="connsiteX9" fmla="*/ 251460 w 680085"/>
                <a:gd name="connsiteY9" fmla="*/ 23813 h 681037"/>
                <a:gd name="connsiteX10" fmla="*/ 653415 w 680085"/>
                <a:gd name="connsiteY10" fmla="*/ 428625 h 681037"/>
                <a:gd name="connsiteX11" fmla="*/ 656273 w 680085"/>
                <a:gd name="connsiteY11" fmla="*/ 428625 h 681037"/>
                <a:gd name="connsiteX12" fmla="*/ 661988 w 680085"/>
                <a:gd name="connsiteY12" fmla="*/ 429578 h 681037"/>
                <a:gd name="connsiteX13" fmla="*/ 661988 w 680085"/>
                <a:gd name="connsiteY13" fmla="*/ 429578 h 681037"/>
                <a:gd name="connsiteX14" fmla="*/ 680085 w 680085"/>
                <a:gd name="connsiteY14" fmla="*/ 453390 h 681037"/>
                <a:gd name="connsiteX15" fmla="*/ 680085 w 680085"/>
                <a:gd name="connsiteY15" fmla="*/ 657225 h 681037"/>
                <a:gd name="connsiteX16" fmla="*/ 660083 w 680085"/>
                <a:gd name="connsiteY16" fmla="*/ 681038 h 681037"/>
                <a:gd name="connsiteX17" fmla="*/ 660083 w 680085"/>
                <a:gd name="connsiteY17" fmla="*/ 681038 h 681037"/>
                <a:gd name="connsiteX18" fmla="*/ 656273 w 680085"/>
                <a:gd name="connsiteY18" fmla="*/ 681038 h 681037"/>
                <a:gd name="connsiteX19" fmla="*/ 651510 w 680085"/>
                <a:gd name="connsiteY19" fmla="*/ 680085 h 681037"/>
                <a:gd name="connsiteX20" fmla="*/ 651510 w 680085"/>
                <a:gd name="connsiteY20" fmla="*/ 680085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0085" h="681037">
                  <a:moveTo>
                    <a:pt x="651510" y="680085"/>
                  </a:moveTo>
                  <a:cubicBezTo>
                    <a:pt x="299085" y="664845"/>
                    <a:pt x="16193" y="381953"/>
                    <a:pt x="953" y="29527"/>
                  </a:cubicBezTo>
                  <a:cubicBezTo>
                    <a:pt x="0" y="27623"/>
                    <a:pt x="0" y="25717"/>
                    <a:pt x="0" y="23813"/>
                  </a:cubicBezTo>
                  <a:cubicBezTo>
                    <a:pt x="0" y="22860"/>
                    <a:pt x="0" y="20955"/>
                    <a:pt x="0" y="20002"/>
                  </a:cubicBezTo>
                  <a:cubicBezTo>
                    <a:pt x="1905" y="8573"/>
                    <a:pt x="11430" y="0"/>
                    <a:pt x="23813" y="0"/>
                  </a:cubicBezTo>
                  <a:lnTo>
                    <a:pt x="227648" y="0"/>
                  </a:lnTo>
                  <a:cubicBezTo>
                    <a:pt x="240030" y="0"/>
                    <a:pt x="250508" y="9525"/>
                    <a:pt x="251460" y="20955"/>
                  </a:cubicBezTo>
                  <a:lnTo>
                    <a:pt x="251460" y="20955"/>
                  </a:lnTo>
                  <a:cubicBezTo>
                    <a:pt x="251460" y="21908"/>
                    <a:pt x="251460" y="22860"/>
                    <a:pt x="251460" y="23813"/>
                  </a:cubicBezTo>
                  <a:lnTo>
                    <a:pt x="251460" y="23813"/>
                  </a:lnTo>
                  <a:cubicBezTo>
                    <a:pt x="263843" y="240983"/>
                    <a:pt x="436245" y="414338"/>
                    <a:pt x="653415" y="428625"/>
                  </a:cubicBezTo>
                  <a:cubicBezTo>
                    <a:pt x="654368" y="428625"/>
                    <a:pt x="655320" y="428625"/>
                    <a:pt x="656273" y="428625"/>
                  </a:cubicBezTo>
                  <a:cubicBezTo>
                    <a:pt x="658178" y="428625"/>
                    <a:pt x="660083" y="428625"/>
                    <a:pt x="661988" y="429578"/>
                  </a:cubicBezTo>
                  <a:lnTo>
                    <a:pt x="661988" y="429578"/>
                  </a:lnTo>
                  <a:cubicBezTo>
                    <a:pt x="672465" y="432435"/>
                    <a:pt x="680085" y="441960"/>
                    <a:pt x="680085" y="453390"/>
                  </a:cubicBezTo>
                  <a:lnTo>
                    <a:pt x="680085" y="657225"/>
                  </a:lnTo>
                  <a:cubicBezTo>
                    <a:pt x="680085" y="669608"/>
                    <a:pt x="671513" y="679133"/>
                    <a:pt x="660083" y="681038"/>
                  </a:cubicBezTo>
                  <a:cubicBezTo>
                    <a:pt x="660083" y="681038"/>
                    <a:pt x="660083" y="681038"/>
                    <a:pt x="660083" y="681038"/>
                  </a:cubicBezTo>
                  <a:cubicBezTo>
                    <a:pt x="659130" y="681038"/>
                    <a:pt x="657225" y="681038"/>
                    <a:pt x="656273" y="681038"/>
                  </a:cubicBezTo>
                  <a:cubicBezTo>
                    <a:pt x="654368" y="680085"/>
                    <a:pt x="652463" y="680085"/>
                    <a:pt x="651510" y="680085"/>
                  </a:cubicBezTo>
                  <a:cubicBezTo>
                    <a:pt x="651510" y="680085"/>
                    <a:pt x="651510" y="680085"/>
                    <a:pt x="651510" y="680085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83EF997-7D12-42F2-B1E2-1CD002F4AF48}"/>
                </a:ext>
              </a:extLst>
            </p:cNvPr>
            <p:cNvSpPr/>
            <p:nvPr/>
          </p:nvSpPr>
          <p:spPr>
            <a:xfrm>
              <a:off x="1082986" y="684857"/>
              <a:ext cx="681990" cy="680085"/>
            </a:xfrm>
            <a:custGeom>
              <a:avLst/>
              <a:gdLst>
                <a:gd name="connsiteX0" fmla="*/ 680085 w 681990"/>
                <a:gd name="connsiteY0" fmla="*/ 651510 h 680085"/>
                <a:gd name="connsiteX1" fmla="*/ 680085 w 681990"/>
                <a:gd name="connsiteY1" fmla="*/ 651510 h 680085"/>
                <a:gd name="connsiteX2" fmla="*/ 29527 w 681990"/>
                <a:gd name="connsiteY2" fmla="*/ 952 h 680085"/>
                <a:gd name="connsiteX3" fmla="*/ 23813 w 681990"/>
                <a:gd name="connsiteY3" fmla="*/ 0 h 680085"/>
                <a:gd name="connsiteX4" fmla="*/ 20002 w 681990"/>
                <a:gd name="connsiteY4" fmla="*/ 0 h 680085"/>
                <a:gd name="connsiteX5" fmla="*/ 0 w 681990"/>
                <a:gd name="connsiteY5" fmla="*/ 23813 h 680085"/>
                <a:gd name="connsiteX6" fmla="*/ 0 w 681990"/>
                <a:gd name="connsiteY6" fmla="*/ 227648 h 680085"/>
                <a:gd name="connsiteX7" fmla="*/ 21908 w 681990"/>
                <a:gd name="connsiteY7" fmla="*/ 251460 h 680085"/>
                <a:gd name="connsiteX8" fmla="*/ 24765 w 681990"/>
                <a:gd name="connsiteY8" fmla="*/ 251460 h 680085"/>
                <a:gd name="connsiteX9" fmla="*/ 24765 w 681990"/>
                <a:gd name="connsiteY9" fmla="*/ 251460 h 680085"/>
                <a:gd name="connsiteX10" fmla="*/ 429578 w 681990"/>
                <a:gd name="connsiteY10" fmla="*/ 653415 h 680085"/>
                <a:gd name="connsiteX11" fmla="*/ 429578 w 681990"/>
                <a:gd name="connsiteY11" fmla="*/ 656273 h 680085"/>
                <a:gd name="connsiteX12" fmla="*/ 430530 w 681990"/>
                <a:gd name="connsiteY12" fmla="*/ 661987 h 680085"/>
                <a:gd name="connsiteX13" fmla="*/ 430530 w 681990"/>
                <a:gd name="connsiteY13" fmla="*/ 661987 h 680085"/>
                <a:gd name="connsiteX14" fmla="*/ 454342 w 681990"/>
                <a:gd name="connsiteY14" fmla="*/ 680085 h 680085"/>
                <a:gd name="connsiteX15" fmla="*/ 658178 w 681990"/>
                <a:gd name="connsiteY15" fmla="*/ 680085 h 680085"/>
                <a:gd name="connsiteX16" fmla="*/ 681990 w 681990"/>
                <a:gd name="connsiteY16" fmla="*/ 660082 h 680085"/>
                <a:gd name="connsiteX17" fmla="*/ 681990 w 681990"/>
                <a:gd name="connsiteY17" fmla="*/ 660082 h 680085"/>
                <a:gd name="connsiteX18" fmla="*/ 681990 w 681990"/>
                <a:gd name="connsiteY18" fmla="*/ 659130 h 680085"/>
                <a:gd name="connsiteX19" fmla="*/ 681990 w 681990"/>
                <a:gd name="connsiteY19" fmla="*/ 656273 h 680085"/>
                <a:gd name="connsiteX20" fmla="*/ 680085 w 681990"/>
                <a:gd name="connsiteY20" fmla="*/ 651510 h 68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1990" h="680085">
                  <a:moveTo>
                    <a:pt x="680085" y="651510"/>
                  </a:moveTo>
                  <a:cubicBezTo>
                    <a:pt x="680085" y="651510"/>
                    <a:pt x="680085" y="651510"/>
                    <a:pt x="680085" y="651510"/>
                  </a:cubicBezTo>
                  <a:cubicBezTo>
                    <a:pt x="664845" y="299085"/>
                    <a:pt x="381953" y="16192"/>
                    <a:pt x="29527" y="952"/>
                  </a:cubicBezTo>
                  <a:cubicBezTo>
                    <a:pt x="27623" y="952"/>
                    <a:pt x="25717" y="0"/>
                    <a:pt x="23813" y="0"/>
                  </a:cubicBezTo>
                  <a:cubicBezTo>
                    <a:pt x="22860" y="0"/>
                    <a:pt x="20955" y="0"/>
                    <a:pt x="20002" y="0"/>
                  </a:cubicBezTo>
                  <a:cubicBezTo>
                    <a:pt x="8573" y="1905"/>
                    <a:pt x="0" y="11430"/>
                    <a:pt x="0" y="23813"/>
                  </a:cubicBezTo>
                  <a:lnTo>
                    <a:pt x="0" y="227648"/>
                  </a:lnTo>
                  <a:cubicBezTo>
                    <a:pt x="0" y="240030"/>
                    <a:pt x="9525" y="250507"/>
                    <a:pt x="21908" y="251460"/>
                  </a:cubicBezTo>
                  <a:cubicBezTo>
                    <a:pt x="22860" y="251460"/>
                    <a:pt x="23813" y="251460"/>
                    <a:pt x="24765" y="251460"/>
                  </a:cubicBezTo>
                  <a:lnTo>
                    <a:pt x="24765" y="251460"/>
                  </a:lnTo>
                  <a:cubicBezTo>
                    <a:pt x="241935" y="263842"/>
                    <a:pt x="416242" y="436245"/>
                    <a:pt x="429578" y="653415"/>
                  </a:cubicBezTo>
                  <a:cubicBezTo>
                    <a:pt x="429578" y="654368"/>
                    <a:pt x="429578" y="655320"/>
                    <a:pt x="429578" y="656273"/>
                  </a:cubicBezTo>
                  <a:cubicBezTo>
                    <a:pt x="429578" y="658178"/>
                    <a:pt x="429578" y="660082"/>
                    <a:pt x="430530" y="661987"/>
                  </a:cubicBezTo>
                  <a:cubicBezTo>
                    <a:pt x="430530" y="661987"/>
                    <a:pt x="430530" y="661987"/>
                    <a:pt x="430530" y="661987"/>
                  </a:cubicBezTo>
                  <a:cubicBezTo>
                    <a:pt x="433388" y="672465"/>
                    <a:pt x="442913" y="680085"/>
                    <a:pt x="454342" y="680085"/>
                  </a:cubicBezTo>
                  <a:lnTo>
                    <a:pt x="658178" y="680085"/>
                  </a:lnTo>
                  <a:cubicBezTo>
                    <a:pt x="670560" y="680085"/>
                    <a:pt x="680085" y="671512"/>
                    <a:pt x="681990" y="660082"/>
                  </a:cubicBezTo>
                  <a:cubicBezTo>
                    <a:pt x="681990" y="660082"/>
                    <a:pt x="681990" y="660082"/>
                    <a:pt x="681990" y="660082"/>
                  </a:cubicBezTo>
                  <a:cubicBezTo>
                    <a:pt x="681990" y="660082"/>
                    <a:pt x="681990" y="659130"/>
                    <a:pt x="681990" y="659130"/>
                  </a:cubicBezTo>
                  <a:cubicBezTo>
                    <a:pt x="681990" y="658178"/>
                    <a:pt x="681990" y="657225"/>
                    <a:pt x="681990" y="656273"/>
                  </a:cubicBezTo>
                  <a:cubicBezTo>
                    <a:pt x="680085" y="655320"/>
                    <a:pt x="680085" y="653415"/>
                    <a:pt x="680085" y="65151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B4F249-A483-430D-98C9-C75E8CA89BD4}"/>
                </a:ext>
              </a:extLst>
            </p:cNvPr>
            <p:cNvSpPr/>
            <p:nvPr/>
          </p:nvSpPr>
          <p:spPr>
            <a:xfrm>
              <a:off x="392424" y="804872"/>
              <a:ext cx="544830" cy="543877"/>
            </a:xfrm>
            <a:custGeom>
              <a:avLst/>
              <a:gdLst>
                <a:gd name="connsiteX0" fmla="*/ 272415 w 544830"/>
                <a:gd name="connsiteY0" fmla="*/ 0 h 543877"/>
                <a:gd name="connsiteX1" fmla="*/ 0 w 544830"/>
                <a:gd name="connsiteY1" fmla="*/ 271463 h 543877"/>
                <a:gd name="connsiteX2" fmla="*/ 272415 w 544830"/>
                <a:gd name="connsiteY2" fmla="*/ 543878 h 543877"/>
                <a:gd name="connsiteX3" fmla="*/ 544830 w 544830"/>
                <a:gd name="connsiteY3" fmla="*/ 271463 h 543877"/>
                <a:gd name="connsiteX4" fmla="*/ 272415 w 544830"/>
                <a:gd name="connsiteY4" fmla="*/ 0 h 543877"/>
                <a:gd name="connsiteX5" fmla="*/ 391478 w 544830"/>
                <a:gd name="connsiteY5" fmla="*/ 294323 h 543877"/>
                <a:gd name="connsiteX6" fmla="*/ 294323 w 544830"/>
                <a:gd name="connsiteY6" fmla="*/ 294323 h 543877"/>
                <a:gd name="connsiteX7" fmla="*/ 294323 w 544830"/>
                <a:gd name="connsiteY7" fmla="*/ 390525 h 543877"/>
                <a:gd name="connsiteX8" fmla="*/ 271463 w 544830"/>
                <a:gd name="connsiteY8" fmla="*/ 413385 h 543877"/>
                <a:gd name="connsiteX9" fmla="*/ 248603 w 544830"/>
                <a:gd name="connsiteY9" fmla="*/ 390525 h 543877"/>
                <a:gd name="connsiteX10" fmla="*/ 248603 w 544830"/>
                <a:gd name="connsiteY10" fmla="*/ 294323 h 543877"/>
                <a:gd name="connsiteX11" fmla="*/ 153353 w 544830"/>
                <a:gd name="connsiteY11" fmla="*/ 294323 h 543877"/>
                <a:gd name="connsiteX12" fmla="*/ 130493 w 544830"/>
                <a:gd name="connsiteY12" fmla="*/ 271463 h 543877"/>
                <a:gd name="connsiteX13" fmla="*/ 153353 w 544830"/>
                <a:gd name="connsiteY13" fmla="*/ 248602 h 543877"/>
                <a:gd name="connsiteX14" fmla="*/ 249555 w 544830"/>
                <a:gd name="connsiteY14" fmla="*/ 248602 h 543877"/>
                <a:gd name="connsiteX15" fmla="*/ 249555 w 544830"/>
                <a:gd name="connsiteY15" fmla="*/ 152400 h 543877"/>
                <a:gd name="connsiteX16" fmla="*/ 272415 w 544830"/>
                <a:gd name="connsiteY16" fmla="*/ 129540 h 543877"/>
                <a:gd name="connsiteX17" fmla="*/ 295275 w 544830"/>
                <a:gd name="connsiteY17" fmla="*/ 152400 h 543877"/>
                <a:gd name="connsiteX18" fmla="*/ 295275 w 544830"/>
                <a:gd name="connsiteY18" fmla="*/ 248602 h 543877"/>
                <a:gd name="connsiteX19" fmla="*/ 391478 w 544830"/>
                <a:gd name="connsiteY19" fmla="*/ 248602 h 543877"/>
                <a:gd name="connsiteX20" fmla="*/ 414338 w 544830"/>
                <a:gd name="connsiteY20" fmla="*/ 271463 h 543877"/>
                <a:gd name="connsiteX21" fmla="*/ 391478 w 544830"/>
                <a:gd name="connsiteY21" fmla="*/ 294323 h 54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830" h="543877">
                  <a:moveTo>
                    <a:pt x="272415" y="0"/>
                  </a:moveTo>
                  <a:cubicBezTo>
                    <a:pt x="121920" y="0"/>
                    <a:pt x="0" y="121920"/>
                    <a:pt x="0" y="271463"/>
                  </a:cubicBezTo>
                  <a:cubicBezTo>
                    <a:pt x="0" y="421005"/>
                    <a:pt x="121920" y="543878"/>
                    <a:pt x="272415" y="543878"/>
                  </a:cubicBezTo>
                  <a:cubicBezTo>
                    <a:pt x="422910" y="543878"/>
                    <a:pt x="544830" y="421958"/>
                    <a:pt x="544830" y="271463"/>
                  </a:cubicBezTo>
                  <a:cubicBezTo>
                    <a:pt x="544830" y="120967"/>
                    <a:pt x="421958" y="0"/>
                    <a:pt x="272415" y="0"/>
                  </a:cubicBezTo>
                  <a:close/>
                  <a:moveTo>
                    <a:pt x="391478" y="294323"/>
                  </a:moveTo>
                  <a:lnTo>
                    <a:pt x="294323" y="294323"/>
                  </a:lnTo>
                  <a:lnTo>
                    <a:pt x="294323" y="390525"/>
                  </a:lnTo>
                  <a:cubicBezTo>
                    <a:pt x="294323" y="402908"/>
                    <a:pt x="283845" y="413385"/>
                    <a:pt x="271463" y="413385"/>
                  </a:cubicBezTo>
                  <a:cubicBezTo>
                    <a:pt x="259080" y="413385"/>
                    <a:pt x="248603" y="402908"/>
                    <a:pt x="248603" y="390525"/>
                  </a:cubicBezTo>
                  <a:lnTo>
                    <a:pt x="248603" y="294323"/>
                  </a:lnTo>
                  <a:lnTo>
                    <a:pt x="153353" y="294323"/>
                  </a:lnTo>
                  <a:cubicBezTo>
                    <a:pt x="140970" y="294323"/>
                    <a:pt x="130493" y="283845"/>
                    <a:pt x="130493" y="271463"/>
                  </a:cubicBezTo>
                  <a:cubicBezTo>
                    <a:pt x="130493" y="259080"/>
                    <a:pt x="140970" y="248602"/>
                    <a:pt x="153353" y="248602"/>
                  </a:cubicBezTo>
                  <a:lnTo>
                    <a:pt x="249555" y="248602"/>
                  </a:lnTo>
                  <a:lnTo>
                    <a:pt x="249555" y="152400"/>
                  </a:lnTo>
                  <a:cubicBezTo>
                    <a:pt x="249555" y="140017"/>
                    <a:pt x="260033" y="129540"/>
                    <a:pt x="272415" y="129540"/>
                  </a:cubicBezTo>
                  <a:cubicBezTo>
                    <a:pt x="284798" y="129540"/>
                    <a:pt x="295275" y="140017"/>
                    <a:pt x="295275" y="152400"/>
                  </a:cubicBezTo>
                  <a:lnTo>
                    <a:pt x="295275" y="248602"/>
                  </a:lnTo>
                  <a:lnTo>
                    <a:pt x="391478" y="248602"/>
                  </a:lnTo>
                  <a:cubicBezTo>
                    <a:pt x="403860" y="248602"/>
                    <a:pt x="414338" y="259080"/>
                    <a:pt x="414338" y="271463"/>
                  </a:cubicBezTo>
                  <a:cubicBezTo>
                    <a:pt x="413385" y="283845"/>
                    <a:pt x="403860" y="294323"/>
                    <a:pt x="391478" y="2943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39A78-0258-415C-A46D-BB8BF0EC46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46" t="18972" r="17740" b="26320"/>
          <a:stretch/>
        </p:blipFill>
        <p:spPr>
          <a:xfrm>
            <a:off x="8223311" y="4808056"/>
            <a:ext cx="632990" cy="13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16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D376135-1095-453F-9621-440CEA59EA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4336259" cy="3714751"/>
          </a:xfrm>
          <a:custGeom>
            <a:avLst/>
            <a:gdLst>
              <a:gd name="connsiteX0" fmla="*/ 0 w 5781679"/>
              <a:gd name="connsiteY0" fmla="*/ 0 h 4953001"/>
              <a:gd name="connsiteX1" fmla="*/ 5781679 w 5781679"/>
              <a:gd name="connsiteY1" fmla="*/ 0 h 4953001"/>
              <a:gd name="connsiteX2" fmla="*/ 0 w 5781679"/>
              <a:gd name="connsiteY2" fmla="*/ 4953001 h 495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81679" h="4953001">
                <a:moveTo>
                  <a:pt x="0" y="0"/>
                </a:moveTo>
                <a:lnTo>
                  <a:pt x="5781679" y="0"/>
                </a:lnTo>
                <a:lnTo>
                  <a:pt x="0" y="4953001"/>
                </a:ln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0A5E101-6AE5-4B32-B6CE-1F13D99087A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4237" y="2257425"/>
            <a:ext cx="2547938" cy="2057400"/>
          </a:xfrm>
          <a:custGeom>
            <a:avLst/>
            <a:gdLst>
              <a:gd name="connsiteX0" fmla="*/ 0 w 3397250"/>
              <a:gd name="connsiteY0" fmla="*/ 0 h 2743200"/>
              <a:gd name="connsiteX1" fmla="*/ 3397250 w 3397250"/>
              <a:gd name="connsiteY1" fmla="*/ 0 h 2743200"/>
              <a:gd name="connsiteX2" fmla="*/ 3397250 w 3397250"/>
              <a:gd name="connsiteY2" fmla="*/ 2743200 h 2743200"/>
              <a:gd name="connsiteX3" fmla="*/ 0 w 339725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7250" h="2743200">
                <a:moveTo>
                  <a:pt x="0" y="0"/>
                </a:moveTo>
                <a:lnTo>
                  <a:pt x="3397250" y="0"/>
                </a:lnTo>
                <a:lnTo>
                  <a:pt x="339725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026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175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25" y="2643225"/>
            <a:ext cx="462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452975"/>
            <a:ext cx="1406100" cy="104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99740">
            <a:off x="-717165" y="4529237"/>
            <a:ext cx="1470205" cy="136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 rot="9000081">
            <a:off x="-1073625" y="-610896"/>
            <a:ext cx="3273486" cy="1816929"/>
          </a:xfrm>
          <a:custGeom>
            <a:avLst/>
            <a:gdLst/>
            <a:ahLst/>
            <a:cxnLst/>
            <a:rect l="l" t="t" r="r" b="b"/>
            <a:pathLst>
              <a:path w="98848" h="54865" extrusionOk="0">
                <a:moveTo>
                  <a:pt x="3800" y="54834"/>
                </a:moveTo>
                <a:cubicBezTo>
                  <a:pt x="3526" y="54834"/>
                  <a:pt x="3222" y="54804"/>
                  <a:pt x="2949" y="54743"/>
                </a:cubicBezTo>
                <a:cubicBezTo>
                  <a:pt x="1125" y="54287"/>
                  <a:pt x="0" y="52433"/>
                  <a:pt x="487" y="50579"/>
                </a:cubicBezTo>
                <a:lnTo>
                  <a:pt x="12645" y="2706"/>
                </a:lnTo>
                <a:cubicBezTo>
                  <a:pt x="12979" y="1338"/>
                  <a:pt x="14165" y="305"/>
                  <a:pt x="15593" y="153"/>
                </a:cubicBezTo>
                <a:cubicBezTo>
                  <a:pt x="17022" y="1"/>
                  <a:pt x="18390" y="761"/>
                  <a:pt x="19028" y="2068"/>
                </a:cubicBezTo>
                <a:lnTo>
                  <a:pt x="29788" y="24226"/>
                </a:lnTo>
                <a:lnTo>
                  <a:pt x="45867" y="12554"/>
                </a:lnTo>
                <a:cubicBezTo>
                  <a:pt x="46658" y="11976"/>
                  <a:pt x="47661" y="11794"/>
                  <a:pt x="48633" y="12007"/>
                </a:cubicBezTo>
                <a:cubicBezTo>
                  <a:pt x="49606" y="12220"/>
                  <a:pt x="50427" y="12858"/>
                  <a:pt x="50883" y="13739"/>
                </a:cubicBezTo>
                <a:lnTo>
                  <a:pt x="55138" y="21733"/>
                </a:lnTo>
                <a:lnTo>
                  <a:pt x="71612" y="4560"/>
                </a:lnTo>
                <a:cubicBezTo>
                  <a:pt x="72312" y="3830"/>
                  <a:pt x="73284" y="3466"/>
                  <a:pt x="74287" y="3527"/>
                </a:cubicBezTo>
                <a:cubicBezTo>
                  <a:pt x="75290" y="3587"/>
                  <a:pt x="76233" y="4074"/>
                  <a:pt x="76841" y="4894"/>
                </a:cubicBezTo>
                <a:lnTo>
                  <a:pt x="97722" y="33071"/>
                </a:lnTo>
                <a:cubicBezTo>
                  <a:pt x="98847" y="34560"/>
                  <a:pt x="98543" y="36718"/>
                  <a:pt x="97023" y="37843"/>
                </a:cubicBezTo>
                <a:cubicBezTo>
                  <a:pt x="95504" y="38968"/>
                  <a:pt x="93345" y="38664"/>
                  <a:pt x="92221" y="37144"/>
                </a:cubicBezTo>
                <a:lnTo>
                  <a:pt x="73740" y="12220"/>
                </a:lnTo>
                <a:lnTo>
                  <a:pt x="56779" y="29879"/>
                </a:lnTo>
                <a:cubicBezTo>
                  <a:pt x="56019" y="30670"/>
                  <a:pt x="54925" y="31035"/>
                  <a:pt x="53861" y="30883"/>
                </a:cubicBezTo>
                <a:cubicBezTo>
                  <a:pt x="52767" y="30731"/>
                  <a:pt x="51825" y="30062"/>
                  <a:pt x="51308" y="29120"/>
                </a:cubicBezTo>
                <a:lnTo>
                  <a:pt x="46688" y="20426"/>
                </a:lnTo>
                <a:lnTo>
                  <a:pt x="30487" y="32159"/>
                </a:lnTo>
                <a:cubicBezTo>
                  <a:pt x="29666" y="32767"/>
                  <a:pt x="28633" y="32949"/>
                  <a:pt x="27660" y="32706"/>
                </a:cubicBezTo>
                <a:cubicBezTo>
                  <a:pt x="26688" y="32463"/>
                  <a:pt x="25867" y="31794"/>
                  <a:pt x="25411" y="30883"/>
                </a:cubicBezTo>
                <a:lnTo>
                  <a:pt x="16961" y="13466"/>
                </a:lnTo>
                <a:lnTo>
                  <a:pt x="7113" y="52281"/>
                </a:lnTo>
                <a:cubicBezTo>
                  <a:pt x="6718" y="53831"/>
                  <a:pt x="5319" y="54865"/>
                  <a:pt x="3800" y="54865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3599994">
            <a:off x="7282401" y="-216867"/>
            <a:ext cx="1052587" cy="1028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4185204" y="2363403"/>
            <a:ext cx="2505600" cy="1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13225" y="2363403"/>
            <a:ext cx="2505600" cy="1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4185200" y="205537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solidFill>
                  <a:schemeClr val="dk1"/>
                </a:solidFill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713225" y="205537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solidFill>
                  <a:schemeClr val="dk1"/>
                </a:solidFill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/>
          <p:nvPr/>
        </p:nvSpPr>
        <p:spPr>
          <a:xfrm rot="9000081">
            <a:off x="-1073625" y="-844971"/>
            <a:ext cx="3273486" cy="1816929"/>
          </a:xfrm>
          <a:custGeom>
            <a:avLst/>
            <a:gdLst/>
            <a:ahLst/>
            <a:cxnLst/>
            <a:rect l="l" t="t" r="r" b="b"/>
            <a:pathLst>
              <a:path w="98848" h="54865" extrusionOk="0">
                <a:moveTo>
                  <a:pt x="3800" y="54834"/>
                </a:moveTo>
                <a:cubicBezTo>
                  <a:pt x="3526" y="54834"/>
                  <a:pt x="3222" y="54804"/>
                  <a:pt x="2949" y="54743"/>
                </a:cubicBezTo>
                <a:cubicBezTo>
                  <a:pt x="1125" y="54287"/>
                  <a:pt x="0" y="52433"/>
                  <a:pt x="487" y="50579"/>
                </a:cubicBezTo>
                <a:lnTo>
                  <a:pt x="12645" y="2706"/>
                </a:lnTo>
                <a:cubicBezTo>
                  <a:pt x="12979" y="1338"/>
                  <a:pt x="14165" y="305"/>
                  <a:pt x="15593" y="153"/>
                </a:cubicBezTo>
                <a:cubicBezTo>
                  <a:pt x="17022" y="1"/>
                  <a:pt x="18390" y="761"/>
                  <a:pt x="19028" y="2068"/>
                </a:cubicBezTo>
                <a:lnTo>
                  <a:pt x="29788" y="24226"/>
                </a:lnTo>
                <a:lnTo>
                  <a:pt x="45867" y="12554"/>
                </a:lnTo>
                <a:cubicBezTo>
                  <a:pt x="46658" y="11976"/>
                  <a:pt x="47661" y="11794"/>
                  <a:pt x="48633" y="12007"/>
                </a:cubicBezTo>
                <a:cubicBezTo>
                  <a:pt x="49606" y="12220"/>
                  <a:pt x="50427" y="12858"/>
                  <a:pt x="50883" y="13739"/>
                </a:cubicBezTo>
                <a:lnTo>
                  <a:pt x="55138" y="21733"/>
                </a:lnTo>
                <a:lnTo>
                  <a:pt x="71612" y="4560"/>
                </a:lnTo>
                <a:cubicBezTo>
                  <a:pt x="72312" y="3830"/>
                  <a:pt x="73284" y="3466"/>
                  <a:pt x="74287" y="3527"/>
                </a:cubicBezTo>
                <a:cubicBezTo>
                  <a:pt x="75290" y="3587"/>
                  <a:pt x="76233" y="4074"/>
                  <a:pt x="76841" y="4894"/>
                </a:cubicBezTo>
                <a:lnTo>
                  <a:pt x="97722" y="33071"/>
                </a:lnTo>
                <a:cubicBezTo>
                  <a:pt x="98847" y="34560"/>
                  <a:pt x="98543" y="36718"/>
                  <a:pt x="97023" y="37843"/>
                </a:cubicBezTo>
                <a:cubicBezTo>
                  <a:pt x="95504" y="38968"/>
                  <a:pt x="93345" y="38664"/>
                  <a:pt x="92221" y="37144"/>
                </a:cubicBezTo>
                <a:lnTo>
                  <a:pt x="73740" y="12220"/>
                </a:lnTo>
                <a:lnTo>
                  <a:pt x="56779" y="29879"/>
                </a:lnTo>
                <a:cubicBezTo>
                  <a:pt x="56019" y="30670"/>
                  <a:pt x="54925" y="31035"/>
                  <a:pt x="53861" y="30883"/>
                </a:cubicBezTo>
                <a:cubicBezTo>
                  <a:pt x="52767" y="30731"/>
                  <a:pt x="51825" y="30062"/>
                  <a:pt x="51308" y="29120"/>
                </a:cubicBezTo>
                <a:lnTo>
                  <a:pt x="46688" y="20426"/>
                </a:lnTo>
                <a:lnTo>
                  <a:pt x="30487" y="32159"/>
                </a:lnTo>
                <a:cubicBezTo>
                  <a:pt x="29666" y="32767"/>
                  <a:pt x="28633" y="32949"/>
                  <a:pt x="27660" y="32706"/>
                </a:cubicBezTo>
                <a:cubicBezTo>
                  <a:pt x="26688" y="32463"/>
                  <a:pt x="25867" y="31794"/>
                  <a:pt x="25411" y="30883"/>
                </a:cubicBezTo>
                <a:lnTo>
                  <a:pt x="16961" y="13466"/>
                </a:lnTo>
                <a:lnTo>
                  <a:pt x="7113" y="52281"/>
                </a:lnTo>
                <a:cubicBezTo>
                  <a:pt x="6718" y="53831"/>
                  <a:pt x="5319" y="54865"/>
                  <a:pt x="3800" y="54865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444524">
            <a:off x="7636828" y="3800819"/>
            <a:ext cx="2101303" cy="205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6123185">
            <a:off x="872165" y="4711672"/>
            <a:ext cx="1052585" cy="1028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5400000">
            <a:off x="7328752" y="-501236"/>
            <a:ext cx="1052587" cy="1028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900000" flipH="1">
            <a:off x="8470785" y="1986875"/>
            <a:ext cx="1052588" cy="102888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/>
          <p:nvPr/>
        </p:nvSpPr>
        <p:spPr>
          <a:xfrm rot="9376828">
            <a:off x="7832581" y="-891731"/>
            <a:ext cx="1652138" cy="1623415"/>
          </a:xfrm>
          <a:custGeom>
            <a:avLst/>
            <a:gdLst/>
            <a:ahLst/>
            <a:cxnLst/>
            <a:rect l="l" t="t" r="r" b="b"/>
            <a:pathLst>
              <a:path w="50732" h="49850" extrusionOk="0">
                <a:moveTo>
                  <a:pt x="3891" y="49850"/>
                </a:moveTo>
                <a:cubicBezTo>
                  <a:pt x="3314" y="49850"/>
                  <a:pt x="2736" y="49698"/>
                  <a:pt x="2189" y="49394"/>
                </a:cubicBezTo>
                <a:cubicBezTo>
                  <a:pt x="548" y="48451"/>
                  <a:pt x="1" y="46354"/>
                  <a:pt x="943" y="44713"/>
                </a:cubicBezTo>
                <a:lnTo>
                  <a:pt x="25624" y="1764"/>
                </a:lnTo>
                <a:cubicBezTo>
                  <a:pt x="26263" y="670"/>
                  <a:pt x="27478" y="1"/>
                  <a:pt x="28786" y="62"/>
                </a:cubicBezTo>
                <a:cubicBezTo>
                  <a:pt x="30062" y="123"/>
                  <a:pt x="31187" y="913"/>
                  <a:pt x="31734" y="2098"/>
                </a:cubicBezTo>
                <a:lnTo>
                  <a:pt x="49971" y="43132"/>
                </a:lnTo>
                <a:cubicBezTo>
                  <a:pt x="50731" y="44865"/>
                  <a:pt x="49941" y="46871"/>
                  <a:pt x="48239" y="47631"/>
                </a:cubicBezTo>
                <a:cubicBezTo>
                  <a:pt x="46506" y="48391"/>
                  <a:pt x="44470" y="47631"/>
                  <a:pt x="43710" y="45898"/>
                </a:cubicBezTo>
                <a:lnTo>
                  <a:pt x="28208" y="11004"/>
                </a:lnTo>
                <a:lnTo>
                  <a:pt x="6870" y="48117"/>
                </a:lnTo>
                <a:cubicBezTo>
                  <a:pt x="6232" y="49211"/>
                  <a:pt x="5077" y="49819"/>
                  <a:pt x="3891" y="4985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 rot="1491983">
            <a:off x="-1210974" y="4064451"/>
            <a:ext cx="3273358" cy="1816858"/>
          </a:xfrm>
          <a:custGeom>
            <a:avLst/>
            <a:gdLst/>
            <a:ahLst/>
            <a:cxnLst/>
            <a:rect l="l" t="t" r="r" b="b"/>
            <a:pathLst>
              <a:path w="98848" h="54865" extrusionOk="0">
                <a:moveTo>
                  <a:pt x="3800" y="54834"/>
                </a:moveTo>
                <a:cubicBezTo>
                  <a:pt x="3526" y="54834"/>
                  <a:pt x="3222" y="54804"/>
                  <a:pt x="2949" y="54743"/>
                </a:cubicBezTo>
                <a:cubicBezTo>
                  <a:pt x="1125" y="54287"/>
                  <a:pt x="0" y="52433"/>
                  <a:pt x="487" y="50579"/>
                </a:cubicBezTo>
                <a:lnTo>
                  <a:pt x="12645" y="2706"/>
                </a:lnTo>
                <a:cubicBezTo>
                  <a:pt x="12979" y="1338"/>
                  <a:pt x="14165" y="305"/>
                  <a:pt x="15593" y="153"/>
                </a:cubicBezTo>
                <a:cubicBezTo>
                  <a:pt x="17022" y="1"/>
                  <a:pt x="18390" y="761"/>
                  <a:pt x="19028" y="2068"/>
                </a:cubicBezTo>
                <a:lnTo>
                  <a:pt x="29788" y="24226"/>
                </a:lnTo>
                <a:lnTo>
                  <a:pt x="45867" y="12554"/>
                </a:lnTo>
                <a:cubicBezTo>
                  <a:pt x="46658" y="11976"/>
                  <a:pt x="47661" y="11794"/>
                  <a:pt x="48633" y="12007"/>
                </a:cubicBezTo>
                <a:cubicBezTo>
                  <a:pt x="49606" y="12220"/>
                  <a:pt x="50427" y="12858"/>
                  <a:pt x="50883" y="13739"/>
                </a:cubicBezTo>
                <a:lnTo>
                  <a:pt x="55138" y="21733"/>
                </a:lnTo>
                <a:lnTo>
                  <a:pt x="71612" y="4560"/>
                </a:lnTo>
                <a:cubicBezTo>
                  <a:pt x="72312" y="3830"/>
                  <a:pt x="73284" y="3466"/>
                  <a:pt x="74287" y="3527"/>
                </a:cubicBezTo>
                <a:cubicBezTo>
                  <a:pt x="75290" y="3587"/>
                  <a:pt x="76233" y="4074"/>
                  <a:pt x="76841" y="4894"/>
                </a:cubicBezTo>
                <a:lnTo>
                  <a:pt x="97722" y="33071"/>
                </a:lnTo>
                <a:cubicBezTo>
                  <a:pt x="98847" y="34560"/>
                  <a:pt x="98543" y="36718"/>
                  <a:pt x="97023" y="37843"/>
                </a:cubicBezTo>
                <a:cubicBezTo>
                  <a:pt x="95504" y="38968"/>
                  <a:pt x="93345" y="38664"/>
                  <a:pt x="92221" y="37144"/>
                </a:cubicBezTo>
                <a:lnTo>
                  <a:pt x="73740" y="12220"/>
                </a:lnTo>
                <a:lnTo>
                  <a:pt x="56779" y="29879"/>
                </a:lnTo>
                <a:cubicBezTo>
                  <a:pt x="56019" y="30670"/>
                  <a:pt x="54925" y="31035"/>
                  <a:pt x="53861" y="30883"/>
                </a:cubicBezTo>
                <a:cubicBezTo>
                  <a:pt x="52767" y="30731"/>
                  <a:pt x="51825" y="30062"/>
                  <a:pt x="51308" y="29120"/>
                </a:cubicBezTo>
                <a:lnTo>
                  <a:pt x="46688" y="20426"/>
                </a:lnTo>
                <a:lnTo>
                  <a:pt x="30487" y="32159"/>
                </a:lnTo>
                <a:cubicBezTo>
                  <a:pt x="29666" y="32767"/>
                  <a:pt x="28633" y="32949"/>
                  <a:pt x="27660" y="32706"/>
                </a:cubicBezTo>
                <a:cubicBezTo>
                  <a:pt x="26688" y="32463"/>
                  <a:pt x="25867" y="31794"/>
                  <a:pt x="25411" y="30883"/>
                </a:cubicBezTo>
                <a:lnTo>
                  <a:pt x="16961" y="13466"/>
                </a:lnTo>
                <a:lnTo>
                  <a:pt x="7113" y="52281"/>
                </a:lnTo>
                <a:cubicBezTo>
                  <a:pt x="6718" y="53831"/>
                  <a:pt x="5319" y="54865"/>
                  <a:pt x="3800" y="54865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444524" flipH="1">
            <a:off x="-919169" y="-1107031"/>
            <a:ext cx="2101303" cy="205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80079" flipH="1">
            <a:off x="7607995" y="4110999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8100012" flipH="1">
            <a:off x="4303037" y="-805343"/>
            <a:ext cx="1052584" cy="1028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900000">
            <a:off x="-317961" y="4797125"/>
            <a:ext cx="1052588" cy="102888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/>
          <p:nvPr/>
        </p:nvSpPr>
        <p:spPr>
          <a:xfrm rot="-1423172">
            <a:off x="7922868" y="3724157"/>
            <a:ext cx="1652138" cy="1623415"/>
          </a:xfrm>
          <a:custGeom>
            <a:avLst/>
            <a:gdLst/>
            <a:ahLst/>
            <a:cxnLst/>
            <a:rect l="l" t="t" r="r" b="b"/>
            <a:pathLst>
              <a:path w="50732" h="49850" extrusionOk="0">
                <a:moveTo>
                  <a:pt x="3891" y="49850"/>
                </a:moveTo>
                <a:cubicBezTo>
                  <a:pt x="3314" y="49850"/>
                  <a:pt x="2736" y="49698"/>
                  <a:pt x="2189" y="49394"/>
                </a:cubicBezTo>
                <a:cubicBezTo>
                  <a:pt x="548" y="48451"/>
                  <a:pt x="1" y="46354"/>
                  <a:pt x="943" y="44713"/>
                </a:cubicBezTo>
                <a:lnTo>
                  <a:pt x="25624" y="1764"/>
                </a:lnTo>
                <a:cubicBezTo>
                  <a:pt x="26263" y="670"/>
                  <a:pt x="27478" y="1"/>
                  <a:pt x="28786" y="62"/>
                </a:cubicBezTo>
                <a:cubicBezTo>
                  <a:pt x="30062" y="123"/>
                  <a:pt x="31187" y="913"/>
                  <a:pt x="31734" y="2098"/>
                </a:cubicBezTo>
                <a:lnTo>
                  <a:pt x="49971" y="43132"/>
                </a:lnTo>
                <a:cubicBezTo>
                  <a:pt x="50731" y="44865"/>
                  <a:pt x="49941" y="46871"/>
                  <a:pt x="48239" y="47631"/>
                </a:cubicBezTo>
                <a:cubicBezTo>
                  <a:pt x="46506" y="48391"/>
                  <a:pt x="44470" y="47631"/>
                  <a:pt x="43710" y="45898"/>
                </a:cubicBezTo>
                <a:lnTo>
                  <a:pt x="28208" y="11004"/>
                </a:lnTo>
                <a:lnTo>
                  <a:pt x="6870" y="48117"/>
                </a:lnTo>
                <a:cubicBezTo>
                  <a:pt x="6232" y="49211"/>
                  <a:pt x="5077" y="49819"/>
                  <a:pt x="3891" y="4985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10800000">
            <a:off x="2822947" y="-1277347"/>
            <a:ext cx="3273352" cy="1816854"/>
          </a:xfrm>
          <a:custGeom>
            <a:avLst/>
            <a:gdLst/>
            <a:ahLst/>
            <a:cxnLst/>
            <a:rect l="l" t="t" r="r" b="b"/>
            <a:pathLst>
              <a:path w="98848" h="54865" extrusionOk="0">
                <a:moveTo>
                  <a:pt x="3800" y="54834"/>
                </a:moveTo>
                <a:cubicBezTo>
                  <a:pt x="3526" y="54834"/>
                  <a:pt x="3222" y="54804"/>
                  <a:pt x="2949" y="54743"/>
                </a:cubicBezTo>
                <a:cubicBezTo>
                  <a:pt x="1125" y="54287"/>
                  <a:pt x="0" y="52433"/>
                  <a:pt x="487" y="50579"/>
                </a:cubicBezTo>
                <a:lnTo>
                  <a:pt x="12645" y="2706"/>
                </a:lnTo>
                <a:cubicBezTo>
                  <a:pt x="12979" y="1338"/>
                  <a:pt x="14165" y="305"/>
                  <a:pt x="15593" y="153"/>
                </a:cubicBezTo>
                <a:cubicBezTo>
                  <a:pt x="17022" y="1"/>
                  <a:pt x="18390" y="761"/>
                  <a:pt x="19028" y="2068"/>
                </a:cubicBezTo>
                <a:lnTo>
                  <a:pt x="29788" y="24226"/>
                </a:lnTo>
                <a:lnTo>
                  <a:pt x="45867" y="12554"/>
                </a:lnTo>
                <a:cubicBezTo>
                  <a:pt x="46658" y="11976"/>
                  <a:pt x="47661" y="11794"/>
                  <a:pt x="48633" y="12007"/>
                </a:cubicBezTo>
                <a:cubicBezTo>
                  <a:pt x="49606" y="12220"/>
                  <a:pt x="50427" y="12858"/>
                  <a:pt x="50883" y="13739"/>
                </a:cubicBezTo>
                <a:lnTo>
                  <a:pt x="55138" y="21733"/>
                </a:lnTo>
                <a:lnTo>
                  <a:pt x="71612" y="4560"/>
                </a:lnTo>
                <a:cubicBezTo>
                  <a:pt x="72312" y="3830"/>
                  <a:pt x="73284" y="3466"/>
                  <a:pt x="74287" y="3527"/>
                </a:cubicBezTo>
                <a:cubicBezTo>
                  <a:pt x="75290" y="3587"/>
                  <a:pt x="76233" y="4074"/>
                  <a:pt x="76841" y="4894"/>
                </a:cubicBezTo>
                <a:lnTo>
                  <a:pt x="97722" y="33071"/>
                </a:lnTo>
                <a:cubicBezTo>
                  <a:pt x="98847" y="34560"/>
                  <a:pt x="98543" y="36718"/>
                  <a:pt x="97023" y="37843"/>
                </a:cubicBezTo>
                <a:cubicBezTo>
                  <a:pt x="95504" y="38968"/>
                  <a:pt x="93345" y="38664"/>
                  <a:pt x="92221" y="37144"/>
                </a:cubicBezTo>
                <a:lnTo>
                  <a:pt x="73740" y="12220"/>
                </a:lnTo>
                <a:lnTo>
                  <a:pt x="56779" y="29879"/>
                </a:lnTo>
                <a:cubicBezTo>
                  <a:pt x="56019" y="30670"/>
                  <a:pt x="54925" y="31035"/>
                  <a:pt x="53861" y="30883"/>
                </a:cubicBezTo>
                <a:cubicBezTo>
                  <a:pt x="52767" y="30731"/>
                  <a:pt x="51825" y="30062"/>
                  <a:pt x="51308" y="29120"/>
                </a:cubicBezTo>
                <a:lnTo>
                  <a:pt x="46688" y="20426"/>
                </a:lnTo>
                <a:lnTo>
                  <a:pt x="30487" y="32159"/>
                </a:lnTo>
                <a:cubicBezTo>
                  <a:pt x="29666" y="32767"/>
                  <a:pt x="28633" y="32949"/>
                  <a:pt x="27660" y="32706"/>
                </a:cubicBezTo>
                <a:cubicBezTo>
                  <a:pt x="26688" y="32463"/>
                  <a:pt x="25867" y="31794"/>
                  <a:pt x="25411" y="30883"/>
                </a:cubicBezTo>
                <a:lnTo>
                  <a:pt x="16961" y="13466"/>
                </a:lnTo>
                <a:lnTo>
                  <a:pt x="7113" y="52281"/>
                </a:lnTo>
                <a:cubicBezTo>
                  <a:pt x="6718" y="53831"/>
                  <a:pt x="5319" y="54865"/>
                  <a:pt x="3800" y="54865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444524">
            <a:off x="7475378" y="-1107031"/>
            <a:ext cx="2101303" cy="205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680079">
            <a:off x="-1249401" y="1237349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6123185">
            <a:off x="605790" y="-556128"/>
            <a:ext cx="1052585" cy="102888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9"/>
          <p:cNvSpPr/>
          <p:nvPr/>
        </p:nvSpPr>
        <p:spPr>
          <a:xfrm rot="9000081">
            <a:off x="-1073625" y="-844971"/>
            <a:ext cx="3273486" cy="1816929"/>
          </a:xfrm>
          <a:custGeom>
            <a:avLst/>
            <a:gdLst/>
            <a:ahLst/>
            <a:cxnLst/>
            <a:rect l="l" t="t" r="r" b="b"/>
            <a:pathLst>
              <a:path w="98848" h="54865" extrusionOk="0">
                <a:moveTo>
                  <a:pt x="3800" y="54834"/>
                </a:moveTo>
                <a:cubicBezTo>
                  <a:pt x="3526" y="54834"/>
                  <a:pt x="3222" y="54804"/>
                  <a:pt x="2949" y="54743"/>
                </a:cubicBezTo>
                <a:cubicBezTo>
                  <a:pt x="1125" y="54287"/>
                  <a:pt x="0" y="52433"/>
                  <a:pt x="487" y="50579"/>
                </a:cubicBezTo>
                <a:lnTo>
                  <a:pt x="12645" y="2706"/>
                </a:lnTo>
                <a:cubicBezTo>
                  <a:pt x="12979" y="1338"/>
                  <a:pt x="14165" y="305"/>
                  <a:pt x="15593" y="153"/>
                </a:cubicBezTo>
                <a:cubicBezTo>
                  <a:pt x="17022" y="1"/>
                  <a:pt x="18390" y="761"/>
                  <a:pt x="19028" y="2068"/>
                </a:cubicBezTo>
                <a:lnTo>
                  <a:pt x="29788" y="24226"/>
                </a:lnTo>
                <a:lnTo>
                  <a:pt x="45867" y="12554"/>
                </a:lnTo>
                <a:cubicBezTo>
                  <a:pt x="46658" y="11976"/>
                  <a:pt x="47661" y="11794"/>
                  <a:pt x="48633" y="12007"/>
                </a:cubicBezTo>
                <a:cubicBezTo>
                  <a:pt x="49606" y="12220"/>
                  <a:pt x="50427" y="12858"/>
                  <a:pt x="50883" y="13739"/>
                </a:cubicBezTo>
                <a:lnTo>
                  <a:pt x="55138" y="21733"/>
                </a:lnTo>
                <a:lnTo>
                  <a:pt x="71612" y="4560"/>
                </a:lnTo>
                <a:cubicBezTo>
                  <a:pt x="72312" y="3830"/>
                  <a:pt x="73284" y="3466"/>
                  <a:pt x="74287" y="3527"/>
                </a:cubicBezTo>
                <a:cubicBezTo>
                  <a:pt x="75290" y="3587"/>
                  <a:pt x="76233" y="4074"/>
                  <a:pt x="76841" y="4894"/>
                </a:cubicBezTo>
                <a:lnTo>
                  <a:pt x="97722" y="33071"/>
                </a:lnTo>
                <a:cubicBezTo>
                  <a:pt x="98847" y="34560"/>
                  <a:pt x="98543" y="36718"/>
                  <a:pt x="97023" y="37843"/>
                </a:cubicBezTo>
                <a:cubicBezTo>
                  <a:pt x="95504" y="38968"/>
                  <a:pt x="93345" y="38664"/>
                  <a:pt x="92221" y="37144"/>
                </a:cubicBezTo>
                <a:lnTo>
                  <a:pt x="73740" y="12220"/>
                </a:lnTo>
                <a:lnTo>
                  <a:pt x="56779" y="29879"/>
                </a:lnTo>
                <a:cubicBezTo>
                  <a:pt x="56019" y="30670"/>
                  <a:pt x="54925" y="31035"/>
                  <a:pt x="53861" y="30883"/>
                </a:cubicBezTo>
                <a:cubicBezTo>
                  <a:pt x="52767" y="30731"/>
                  <a:pt x="51825" y="30062"/>
                  <a:pt x="51308" y="29120"/>
                </a:cubicBezTo>
                <a:lnTo>
                  <a:pt x="46688" y="20426"/>
                </a:lnTo>
                <a:lnTo>
                  <a:pt x="30487" y="32159"/>
                </a:lnTo>
                <a:cubicBezTo>
                  <a:pt x="29666" y="32767"/>
                  <a:pt x="28633" y="32949"/>
                  <a:pt x="27660" y="32706"/>
                </a:cubicBezTo>
                <a:cubicBezTo>
                  <a:pt x="26688" y="32463"/>
                  <a:pt x="25867" y="31794"/>
                  <a:pt x="25411" y="30883"/>
                </a:cubicBezTo>
                <a:lnTo>
                  <a:pt x="16961" y="13466"/>
                </a:lnTo>
                <a:lnTo>
                  <a:pt x="7113" y="52281"/>
                </a:lnTo>
                <a:cubicBezTo>
                  <a:pt x="6718" y="53831"/>
                  <a:pt x="5319" y="54865"/>
                  <a:pt x="3800" y="54865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444524">
            <a:off x="7636828" y="3800819"/>
            <a:ext cx="2101303" cy="205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7328752" y="-501236"/>
            <a:ext cx="1052587" cy="1028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023975"/>
            <a:ext cx="65760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1284000" y="30888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1" name="Google Shape;7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99740">
            <a:off x="-650790" y="4413787"/>
            <a:ext cx="1470205" cy="136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4657674" y="-1618276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3650087">
            <a:off x="8748726" y="2290521"/>
            <a:ext cx="1052586" cy="102888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/>
          <p:nvPr/>
        </p:nvSpPr>
        <p:spPr>
          <a:xfrm rot="9900086" flipH="1">
            <a:off x="-645861" y="-718903"/>
            <a:ext cx="1652057" cy="1623335"/>
          </a:xfrm>
          <a:custGeom>
            <a:avLst/>
            <a:gdLst/>
            <a:ahLst/>
            <a:cxnLst/>
            <a:rect l="l" t="t" r="r" b="b"/>
            <a:pathLst>
              <a:path w="50732" h="49850" extrusionOk="0">
                <a:moveTo>
                  <a:pt x="3891" y="49850"/>
                </a:moveTo>
                <a:cubicBezTo>
                  <a:pt x="3314" y="49850"/>
                  <a:pt x="2736" y="49698"/>
                  <a:pt x="2189" y="49394"/>
                </a:cubicBezTo>
                <a:cubicBezTo>
                  <a:pt x="548" y="48451"/>
                  <a:pt x="1" y="46354"/>
                  <a:pt x="943" y="44713"/>
                </a:cubicBezTo>
                <a:lnTo>
                  <a:pt x="25624" y="1764"/>
                </a:lnTo>
                <a:cubicBezTo>
                  <a:pt x="26263" y="670"/>
                  <a:pt x="27478" y="1"/>
                  <a:pt x="28786" y="62"/>
                </a:cubicBezTo>
                <a:cubicBezTo>
                  <a:pt x="30062" y="123"/>
                  <a:pt x="31187" y="913"/>
                  <a:pt x="31734" y="2098"/>
                </a:cubicBezTo>
                <a:lnTo>
                  <a:pt x="49971" y="43132"/>
                </a:lnTo>
                <a:cubicBezTo>
                  <a:pt x="50731" y="44865"/>
                  <a:pt x="49941" y="46871"/>
                  <a:pt x="48239" y="47631"/>
                </a:cubicBezTo>
                <a:cubicBezTo>
                  <a:pt x="46506" y="48391"/>
                  <a:pt x="44470" y="47631"/>
                  <a:pt x="43710" y="45898"/>
                </a:cubicBezTo>
                <a:lnTo>
                  <a:pt x="28208" y="11004"/>
                </a:lnTo>
                <a:lnTo>
                  <a:pt x="6870" y="48117"/>
                </a:lnTo>
                <a:cubicBezTo>
                  <a:pt x="6232" y="49211"/>
                  <a:pt x="5077" y="49819"/>
                  <a:pt x="3891" y="4985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900000">
            <a:off x="6149914" y="4667250"/>
            <a:ext cx="1052588" cy="1028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 Black"/>
              <a:buNone/>
              <a:defRPr sz="35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 Black"/>
              <a:buNone/>
              <a:defRPr sz="35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 Black"/>
              <a:buNone/>
              <a:defRPr sz="35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 Black"/>
              <a:buNone/>
              <a:defRPr sz="35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 Black"/>
              <a:buNone/>
              <a:defRPr sz="35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 Black"/>
              <a:buNone/>
              <a:defRPr sz="35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 Black"/>
              <a:buNone/>
              <a:defRPr sz="35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 Black"/>
              <a:buNone/>
              <a:defRPr sz="35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 Black"/>
              <a:buNone/>
              <a:defRPr sz="35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2" r:id="rId10"/>
    <p:sldLayoutId id="2147483666" r:id="rId11"/>
    <p:sldLayoutId id="2147483669" r:id="rId12"/>
    <p:sldLayoutId id="2147483670" r:id="rId13"/>
    <p:sldLayoutId id="2147483674" r:id="rId14"/>
    <p:sldLayoutId id="2147483675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17/06/relationships/model3d" Target="../media/model3d1.glb"/><Relationship Id="rId7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9278990A-7111-4BEB-9A14-FE2C64A75EF3}"/>
              </a:ext>
            </a:extLst>
          </p:cNvPr>
          <p:cNvGrpSpPr/>
          <p:nvPr/>
        </p:nvGrpSpPr>
        <p:grpSpPr>
          <a:xfrm>
            <a:off x="1361901" y="1242010"/>
            <a:ext cx="6372878" cy="3474296"/>
            <a:chOff x="1818063" y="1687099"/>
            <a:chExt cx="8497171" cy="463239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97D1E14-2FDD-41B2-B0D6-A535F654826F}"/>
                </a:ext>
              </a:extLst>
            </p:cNvPr>
            <p:cNvGrpSpPr/>
            <p:nvPr/>
          </p:nvGrpSpPr>
          <p:grpSpPr>
            <a:xfrm>
              <a:off x="3409496" y="2842681"/>
              <a:ext cx="5452458" cy="3476813"/>
              <a:chOff x="3409496" y="2842681"/>
              <a:chExt cx="5452458" cy="3476813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72F4100E-C2A3-4C36-8140-6CC549768869}"/>
                  </a:ext>
                </a:extLst>
              </p:cNvPr>
              <p:cNvCxnSpPr/>
              <p:nvPr/>
            </p:nvCxnSpPr>
            <p:spPr>
              <a:xfrm flipV="1">
                <a:off x="7069335" y="3304501"/>
                <a:ext cx="0" cy="41368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CE1DD43F-C322-42EF-8344-7D54E0D00143}"/>
                  </a:ext>
                </a:extLst>
              </p:cNvPr>
              <p:cNvCxnSpPr/>
              <p:nvPr/>
            </p:nvCxnSpPr>
            <p:spPr>
              <a:xfrm flipH="1" flipV="1">
                <a:off x="5168558" y="3304501"/>
                <a:ext cx="0" cy="41368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Freeform 4">
                <a:extLst>
                  <a:ext uri="{FF2B5EF4-FFF2-40B4-BE49-F238E27FC236}">
                    <a16:creationId xmlns:a16="http://schemas.microsoft.com/office/drawing/2014/main" id="{56EAB0E7-0DDB-461B-953B-4FE1DEB651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83649" y="3906171"/>
                <a:ext cx="734785" cy="2290704"/>
              </a:xfrm>
              <a:custGeom>
                <a:avLst/>
                <a:gdLst>
                  <a:gd name="T0" fmla="*/ 379 w 386"/>
                  <a:gd name="T1" fmla="*/ 464 h 1210"/>
                  <a:gd name="T2" fmla="*/ 364 w 386"/>
                  <a:gd name="T3" fmla="*/ 267 h 1210"/>
                  <a:gd name="T4" fmla="*/ 269 w 386"/>
                  <a:gd name="T5" fmla="*/ 191 h 1210"/>
                  <a:gd name="T6" fmla="*/ 251 w 386"/>
                  <a:gd name="T7" fmla="*/ 145 h 1210"/>
                  <a:gd name="T8" fmla="*/ 266 w 386"/>
                  <a:gd name="T9" fmla="*/ 116 h 1210"/>
                  <a:gd name="T10" fmla="*/ 263 w 386"/>
                  <a:gd name="T11" fmla="*/ 82 h 1210"/>
                  <a:gd name="T12" fmla="*/ 205 w 386"/>
                  <a:gd name="T13" fmla="*/ 0 h 1210"/>
                  <a:gd name="T14" fmla="*/ 155 w 386"/>
                  <a:gd name="T15" fmla="*/ 90 h 1210"/>
                  <a:gd name="T16" fmla="*/ 174 w 386"/>
                  <a:gd name="T17" fmla="*/ 126 h 1210"/>
                  <a:gd name="T18" fmla="*/ 176 w 386"/>
                  <a:gd name="T19" fmla="*/ 167 h 1210"/>
                  <a:gd name="T20" fmla="*/ 177 w 386"/>
                  <a:gd name="T21" fmla="*/ 167 h 1210"/>
                  <a:gd name="T22" fmla="*/ 156 w 386"/>
                  <a:gd name="T23" fmla="*/ 186 h 1210"/>
                  <a:gd name="T24" fmla="*/ 99 w 386"/>
                  <a:gd name="T25" fmla="*/ 207 h 1210"/>
                  <a:gd name="T26" fmla="*/ 57 w 386"/>
                  <a:gd name="T27" fmla="*/ 370 h 1210"/>
                  <a:gd name="T28" fmla="*/ 38 w 386"/>
                  <a:gd name="T29" fmla="*/ 604 h 1210"/>
                  <a:gd name="T30" fmla="*/ 68 w 386"/>
                  <a:gd name="T31" fmla="*/ 598 h 1210"/>
                  <a:gd name="T32" fmla="*/ 68 w 386"/>
                  <a:gd name="T33" fmla="*/ 607 h 1210"/>
                  <a:gd name="T34" fmla="*/ 41 w 386"/>
                  <a:gd name="T35" fmla="*/ 619 h 1210"/>
                  <a:gd name="T36" fmla="*/ 47 w 386"/>
                  <a:gd name="T37" fmla="*/ 662 h 1210"/>
                  <a:gd name="T38" fmla="*/ 3 w 386"/>
                  <a:gd name="T39" fmla="*/ 849 h 1210"/>
                  <a:gd name="T40" fmla="*/ 99 w 386"/>
                  <a:gd name="T41" fmla="*/ 898 h 1210"/>
                  <a:gd name="T42" fmla="*/ 118 w 386"/>
                  <a:gd name="T43" fmla="*/ 899 h 1210"/>
                  <a:gd name="T44" fmla="*/ 127 w 386"/>
                  <a:gd name="T45" fmla="*/ 1051 h 1210"/>
                  <a:gd name="T46" fmla="*/ 118 w 386"/>
                  <a:gd name="T47" fmla="*/ 1153 h 1210"/>
                  <a:gd name="T48" fmla="*/ 181 w 386"/>
                  <a:gd name="T49" fmla="*/ 1159 h 1210"/>
                  <a:gd name="T50" fmla="*/ 194 w 386"/>
                  <a:gd name="T51" fmla="*/ 1084 h 1210"/>
                  <a:gd name="T52" fmla="*/ 192 w 386"/>
                  <a:gd name="T53" fmla="*/ 968 h 1210"/>
                  <a:gd name="T54" fmla="*/ 222 w 386"/>
                  <a:gd name="T55" fmla="*/ 712 h 1210"/>
                  <a:gd name="T56" fmla="*/ 252 w 386"/>
                  <a:gd name="T57" fmla="*/ 767 h 1210"/>
                  <a:gd name="T58" fmla="*/ 285 w 386"/>
                  <a:gd name="T59" fmla="*/ 1024 h 1210"/>
                  <a:gd name="T60" fmla="*/ 277 w 386"/>
                  <a:gd name="T61" fmla="*/ 1067 h 1210"/>
                  <a:gd name="T62" fmla="*/ 298 w 386"/>
                  <a:gd name="T63" fmla="*/ 1146 h 1210"/>
                  <a:gd name="T64" fmla="*/ 355 w 386"/>
                  <a:gd name="T65" fmla="*/ 1205 h 1210"/>
                  <a:gd name="T66" fmla="*/ 347 w 386"/>
                  <a:gd name="T67" fmla="*/ 1105 h 1210"/>
                  <a:gd name="T68" fmla="*/ 351 w 386"/>
                  <a:gd name="T69" fmla="*/ 1046 h 1210"/>
                  <a:gd name="T70" fmla="*/ 356 w 386"/>
                  <a:gd name="T71" fmla="*/ 829 h 1210"/>
                  <a:gd name="T72" fmla="*/ 354 w 386"/>
                  <a:gd name="T73" fmla="*/ 603 h 1210"/>
                  <a:gd name="T74" fmla="*/ 367 w 386"/>
                  <a:gd name="T75" fmla="*/ 565 h 1210"/>
                  <a:gd name="T76" fmla="*/ 109 w 386"/>
                  <a:gd name="T77" fmla="*/ 669 h 1210"/>
                  <a:gd name="T78" fmla="*/ 91 w 386"/>
                  <a:gd name="T79" fmla="*/ 666 h 1210"/>
                  <a:gd name="T80" fmla="*/ 90 w 386"/>
                  <a:gd name="T81" fmla="*/ 617 h 1210"/>
                  <a:gd name="T82" fmla="*/ 101 w 386"/>
                  <a:gd name="T83" fmla="*/ 628 h 1210"/>
                  <a:gd name="T84" fmla="*/ 108 w 386"/>
                  <a:gd name="T85" fmla="*/ 649 h 1210"/>
                  <a:gd name="T86" fmla="*/ 223 w 386"/>
                  <a:gd name="T87" fmla="*/ 505 h 1210"/>
                  <a:gd name="T88" fmla="*/ 221 w 386"/>
                  <a:gd name="T89" fmla="*/ 232 h 1210"/>
                  <a:gd name="T90" fmla="*/ 215 w 386"/>
                  <a:gd name="T91" fmla="*/ 208 h 1210"/>
                  <a:gd name="T92" fmla="*/ 205 w 386"/>
                  <a:gd name="T93" fmla="*/ 231 h 1210"/>
                  <a:gd name="T94" fmla="*/ 199 w 386"/>
                  <a:gd name="T95" fmla="*/ 505 h 1210"/>
                  <a:gd name="T96" fmla="*/ 190 w 386"/>
                  <a:gd name="T97" fmla="*/ 325 h 1210"/>
                  <a:gd name="T98" fmla="*/ 173 w 386"/>
                  <a:gd name="T99" fmla="*/ 188 h 1210"/>
                  <a:gd name="T100" fmla="*/ 182 w 386"/>
                  <a:gd name="T101" fmla="*/ 176 h 1210"/>
                  <a:gd name="T102" fmla="*/ 248 w 386"/>
                  <a:gd name="T103" fmla="*/ 179 h 1210"/>
                  <a:gd name="T104" fmla="*/ 259 w 386"/>
                  <a:gd name="T105" fmla="*/ 196 h 1210"/>
                  <a:gd name="T106" fmla="*/ 258 w 386"/>
                  <a:gd name="T107" fmla="*/ 201 h 1210"/>
                  <a:gd name="T108" fmla="*/ 260 w 386"/>
                  <a:gd name="T109" fmla="*/ 256 h 1210"/>
                  <a:gd name="T110" fmla="*/ 301 w 386"/>
                  <a:gd name="T111" fmla="*/ 488 h 1210"/>
                  <a:gd name="T112" fmla="*/ 360 w 386"/>
                  <a:gd name="T113" fmla="*/ 585 h 1210"/>
                  <a:gd name="T114" fmla="*/ 328 w 386"/>
                  <a:gd name="T115" fmla="*/ 554 h 1210"/>
                  <a:gd name="T116" fmla="*/ 360 w 386"/>
                  <a:gd name="T117" fmla="*/ 585 h 1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86" h="1210">
                    <a:moveTo>
                      <a:pt x="379" y="512"/>
                    </a:moveTo>
                    <a:cubicBezTo>
                      <a:pt x="385" y="497"/>
                      <a:pt x="386" y="471"/>
                      <a:pt x="379" y="464"/>
                    </a:cubicBezTo>
                    <a:cubicBezTo>
                      <a:pt x="372" y="456"/>
                      <a:pt x="383" y="413"/>
                      <a:pt x="376" y="380"/>
                    </a:cubicBezTo>
                    <a:cubicBezTo>
                      <a:pt x="370" y="347"/>
                      <a:pt x="365" y="295"/>
                      <a:pt x="364" y="267"/>
                    </a:cubicBezTo>
                    <a:cubicBezTo>
                      <a:pt x="364" y="239"/>
                      <a:pt x="362" y="219"/>
                      <a:pt x="326" y="210"/>
                    </a:cubicBezTo>
                    <a:cubicBezTo>
                      <a:pt x="302" y="204"/>
                      <a:pt x="282" y="197"/>
                      <a:pt x="269" y="191"/>
                    </a:cubicBezTo>
                    <a:cubicBezTo>
                      <a:pt x="269" y="191"/>
                      <a:pt x="255" y="179"/>
                      <a:pt x="252" y="168"/>
                    </a:cubicBezTo>
                    <a:cubicBezTo>
                      <a:pt x="251" y="159"/>
                      <a:pt x="251" y="150"/>
                      <a:pt x="251" y="145"/>
                    </a:cubicBezTo>
                    <a:cubicBezTo>
                      <a:pt x="253" y="136"/>
                      <a:pt x="253" y="129"/>
                      <a:pt x="253" y="124"/>
                    </a:cubicBezTo>
                    <a:cubicBezTo>
                      <a:pt x="253" y="118"/>
                      <a:pt x="264" y="126"/>
                      <a:pt x="266" y="116"/>
                    </a:cubicBezTo>
                    <a:cubicBezTo>
                      <a:pt x="269" y="107"/>
                      <a:pt x="271" y="85"/>
                      <a:pt x="269" y="84"/>
                    </a:cubicBezTo>
                    <a:cubicBezTo>
                      <a:pt x="267" y="82"/>
                      <a:pt x="265" y="82"/>
                      <a:pt x="263" y="82"/>
                    </a:cubicBezTo>
                    <a:cubicBezTo>
                      <a:pt x="263" y="79"/>
                      <a:pt x="265" y="59"/>
                      <a:pt x="263" y="38"/>
                    </a:cubicBezTo>
                    <a:cubicBezTo>
                      <a:pt x="262" y="18"/>
                      <a:pt x="242" y="2"/>
                      <a:pt x="205" y="0"/>
                    </a:cubicBezTo>
                    <a:cubicBezTo>
                      <a:pt x="184" y="0"/>
                      <a:pt x="160" y="16"/>
                      <a:pt x="157" y="38"/>
                    </a:cubicBezTo>
                    <a:cubicBezTo>
                      <a:pt x="154" y="60"/>
                      <a:pt x="155" y="90"/>
                      <a:pt x="155" y="90"/>
                    </a:cubicBezTo>
                    <a:cubicBezTo>
                      <a:pt x="155" y="90"/>
                      <a:pt x="148" y="105"/>
                      <a:pt x="154" y="117"/>
                    </a:cubicBezTo>
                    <a:cubicBezTo>
                      <a:pt x="160" y="129"/>
                      <a:pt x="174" y="126"/>
                      <a:pt x="174" y="126"/>
                    </a:cubicBezTo>
                    <a:cubicBezTo>
                      <a:pt x="174" y="126"/>
                      <a:pt x="177" y="145"/>
                      <a:pt x="177" y="155"/>
                    </a:cubicBezTo>
                    <a:cubicBezTo>
                      <a:pt x="177" y="160"/>
                      <a:pt x="177" y="164"/>
                      <a:pt x="176" y="167"/>
                    </a:cubicBezTo>
                    <a:cubicBezTo>
                      <a:pt x="176" y="167"/>
                      <a:pt x="176" y="167"/>
                      <a:pt x="176" y="167"/>
                    </a:cubicBezTo>
                    <a:cubicBezTo>
                      <a:pt x="176" y="167"/>
                      <a:pt x="177" y="167"/>
                      <a:pt x="177" y="167"/>
                    </a:cubicBezTo>
                    <a:cubicBezTo>
                      <a:pt x="176" y="167"/>
                      <a:pt x="176" y="167"/>
                      <a:pt x="176" y="167"/>
                    </a:cubicBezTo>
                    <a:cubicBezTo>
                      <a:pt x="176" y="167"/>
                      <a:pt x="164" y="182"/>
                      <a:pt x="156" y="186"/>
                    </a:cubicBezTo>
                    <a:cubicBezTo>
                      <a:pt x="143" y="192"/>
                      <a:pt x="123" y="200"/>
                      <a:pt x="107" y="205"/>
                    </a:cubicBezTo>
                    <a:cubicBezTo>
                      <a:pt x="104" y="206"/>
                      <a:pt x="102" y="206"/>
                      <a:pt x="99" y="207"/>
                    </a:cubicBezTo>
                    <a:cubicBezTo>
                      <a:pt x="80" y="213"/>
                      <a:pt x="65" y="218"/>
                      <a:pt x="65" y="244"/>
                    </a:cubicBezTo>
                    <a:cubicBezTo>
                      <a:pt x="64" y="274"/>
                      <a:pt x="61" y="331"/>
                      <a:pt x="57" y="370"/>
                    </a:cubicBezTo>
                    <a:cubicBezTo>
                      <a:pt x="53" y="408"/>
                      <a:pt x="41" y="490"/>
                      <a:pt x="41" y="516"/>
                    </a:cubicBezTo>
                    <a:cubicBezTo>
                      <a:pt x="40" y="542"/>
                      <a:pt x="37" y="598"/>
                      <a:pt x="38" y="604"/>
                    </a:cubicBezTo>
                    <a:cubicBezTo>
                      <a:pt x="38" y="609"/>
                      <a:pt x="42" y="609"/>
                      <a:pt x="42" y="615"/>
                    </a:cubicBezTo>
                    <a:cubicBezTo>
                      <a:pt x="43" y="612"/>
                      <a:pt x="48" y="598"/>
                      <a:pt x="68" y="598"/>
                    </a:cubicBezTo>
                    <a:cubicBezTo>
                      <a:pt x="90" y="598"/>
                      <a:pt x="90" y="614"/>
                      <a:pt x="90" y="614"/>
                    </a:cubicBezTo>
                    <a:cubicBezTo>
                      <a:pt x="83" y="607"/>
                      <a:pt x="83" y="607"/>
                      <a:pt x="68" y="607"/>
                    </a:cubicBezTo>
                    <a:cubicBezTo>
                      <a:pt x="54" y="606"/>
                      <a:pt x="43" y="614"/>
                      <a:pt x="42" y="615"/>
                    </a:cubicBezTo>
                    <a:cubicBezTo>
                      <a:pt x="42" y="616"/>
                      <a:pt x="42" y="618"/>
                      <a:pt x="41" y="619"/>
                    </a:cubicBezTo>
                    <a:cubicBezTo>
                      <a:pt x="39" y="630"/>
                      <a:pt x="39" y="639"/>
                      <a:pt x="45" y="646"/>
                    </a:cubicBezTo>
                    <a:cubicBezTo>
                      <a:pt x="50" y="653"/>
                      <a:pt x="47" y="662"/>
                      <a:pt x="47" y="662"/>
                    </a:cubicBezTo>
                    <a:cubicBezTo>
                      <a:pt x="0" y="660"/>
                      <a:pt x="0" y="660"/>
                      <a:pt x="0" y="660"/>
                    </a:cubicBezTo>
                    <a:cubicBezTo>
                      <a:pt x="3" y="849"/>
                      <a:pt x="3" y="849"/>
                      <a:pt x="3" y="849"/>
                    </a:cubicBezTo>
                    <a:cubicBezTo>
                      <a:pt x="78" y="907"/>
                      <a:pt x="78" y="907"/>
                      <a:pt x="78" y="907"/>
                    </a:cubicBezTo>
                    <a:cubicBezTo>
                      <a:pt x="78" y="907"/>
                      <a:pt x="89" y="899"/>
                      <a:pt x="99" y="898"/>
                    </a:cubicBezTo>
                    <a:cubicBezTo>
                      <a:pt x="100" y="898"/>
                      <a:pt x="101" y="898"/>
                      <a:pt x="101" y="898"/>
                    </a:cubicBezTo>
                    <a:cubicBezTo>
                      <a:pt x="112" y="898"/>
                      <a:pt x="118" y="899"/>
                      <a:pt x="118" y="899"/>
                    </a:cubicBezTo>
                    <a:cubicBezTo>
                      <a:pt x="118" y="899"/>
                      <a:pt x="115" y="955"/>
                      <a:pt x="115" y="977"/>
                    </a:cubicBezTo>
                    <a:cubicBezTo>
                      <a:pt x="115" y="1000"/>
                      <a:pt x="117" y="1035"/>
                      <a:pt x="127" y="1051"/>
                    </a:cubicBezTo>
                    <a:cubicBezTo>
                      <a:pt x="136" y="1067"/>
                      <a:pt x="138" y="1073"/>
                      <a:pt x="138" y="1087"/>
                    </a:cubicBezTo>
                    <a:cubicBezTo>
                      <a:pt x="138" y="1101"/>
                      <a:pt x="117" y="1140"/>
                      <a:pt x="118" y="1153"/>
                    </a:cubicBezTo>
                    <a:cubicBezTo>
                      <a:pt x="118" y="1166"/>
                      <a:pt x="121" y="1186"/>
                      <a:pt x="143" y="1186"/>
                    </a:cubicBezTo>
                    <a:cubicBezTo>
                      <a:pt x="165" y="1185"/>
                      <a:pt x="181" y="1176"/>
                      <a:pt x="181" y="1159"/>
                    </a:cubicBezTo>
                    <a:cubicBezTo>
                      <a:pt x="181" y="1141"/>
                      <a:pt x="178" y="1130"/>
                      <a:pt x="185" y="1124"/>
                    </a:cubicBezTo>
                    <a:cubicBezTo>
                      <a:pt x="193" y="1117"/>
                      <a:pt x="181" y="1101"/>
                      <a:pt x="194" y="1084"/>
                    </a:cubicBezTo>
                    <a:cubicBezTo>
                      <a:pt x="206" y="1067"/>
                      <a:pt x="193" y="1066"/>
                      <a:pt x="196" y="1050"/>
                    </a:cubicBezTo>
                    <a:cubicBezTo>
                      <a:pt x="199" y="1034"/>
                      <a:pt x="193" y="987"/>
                      <a:pt x="192" y="968"/>
                    </a:cubicBezTo>
                    <a:cubicBezTo>
                      <a:pt x="191" y="949"/>
                      <a:pt x="194" y="926"/>
                      <a:pt x="204" y="846"/>
                    </a:cubicBezTo>
                    <a:cubicBezTo>
                      <a:pt x="213" y="765"/>
                      <a:pt x="219" y="729"/>
                      <a:pt x="222" y="712"/>
                    </a:cubicBezTo>
                    <a:cubicBezTo>
                      <a:pt x="225" y="694"/>
                      <a:pt x="229" y="672"/>
                      <a:pt x="229" y="672"/>
                    </a:cubicBezTo>
                    <a:cubicBezTo>
                      <a:pt x="229" y="672"/>
                      <a:pt x="242" y="748"/>
                      <a:pt x="252" y="767"/>
                    </a:cubicBezTo>
                    <a:cubicBezTo>
                      <a:pt x="262" y="785"/>
                      <a:pt x="274" y="879"/>
                      <a:pt x="277" y="907"/>
                    </a:cubicBezTo>
                    <a:cubicBezTo>
                      <a:pt x="280" y="934"/>
                      <a:pt x="278" y="1015"/>
                      <a:pt x="285" y="1024"/>
                    </a:cubicBezTo>
                    <a:cubicBezTo>
                      <a:pt x="291" y="1032"/>
                      <a:pt x="294" y="1044"/>
                      <a:pt x="294" y="1044"/>
                    </a:cubicBezTo>
                    <a:cubicBezTo>
                      <a:pt x="294" y="1044"/>
                      <a:pt x="277" y="1054"/>
                      <a:pt x="277" y="1067"/>
                    </a:cubicBezTo>
                    <a:cubicBezTo>
                      <a:pt x="277" y="1081"/>
                      <a:pt x="290" y="1092"/>
                      <a:pt x="289" y="1110"/>
                    </a:cubicBezTo>
                    <a:cubicBezTo>
                      <a:pt x="289" y="1128"/>
                      <a:pt x="291" y="1143"/>
                      <a:pt x="298" y="1146"/>
                    </a:cubicBezTo>
                    <a:cubicBezTo>
                      <a:pt x="305" y="1150"/>
                      <a:pt x="304" y="1180"/>
                      <a:pt x="313" y="1191"/>
                    </a:cubicBezTo>
                    <a:cubicBezTo>
                      <a:pt x="322" y="1201"/>
                      <a:pt x="337" y="1210"/>
                      <a:pt x="355" y="1205"/>
                    </a:cubicBezTo>
                    <a:cubicBezTo>
                      <a:pt x="373" y="1199"/>
                      <a:pt x="373" y="1175"/>
                      <a:pt x="364" y="1152"/>
                    </a:cubicBezTo>
                    <a:cubicBezTo>
                      <a:pt x="355" y="1129"/>
                      <a:pt x="344" y="1114"/>
                      <a:pt x="347" y="1105"/>
                    </a:cubicBezTo>
                    <a:cubicBezTo>
                      <a:pt x="351" y="1096"/>
                      <a:pt x="354" y="1082"/>
                      <a:pt x="345" y="1073"/>
                    </a:cubicBezTo>
                    <a:cubicBezTo>
                      <a:pt x="336" y="1064"/>
                      <a:pt x="345" y="1054"/>
                      <a:pt x="351" y="1046"/>
                    </a:cubicBezTo>
                    <a:cubicBezTo>
                      <a:pt x="357" y="1038"/>
                      <a:pt x="356" y="1002"/>
                      <a:pt x="356" y="982"/>
                    </a:cubicBezTo>
                    <a:cubicBezTo>
                      <a:pt x="357" y="962"/>
                      <a:pt x="354" y="864"/>
                      <a:pt x="356" y="829"/>
                    </a:cubicBezTo>
                    <a:cubicBezTo>
                      <a:pt x="357" y="793"/>
                      <a:pt x="360" y="685"/>
                      <a:pt x="355" y="655"/>
                    </a:cubicBezTo>
                    <a:cubicBezTo>
                      <a:pt x="350" y="625"/>
                      <a:pt x="354" y="603"/>
                      <a:pt x="354" y="603"/>
                    </a:cubicBezTo>
                    <a:cubicBezTo>
                      <a:pt x="354" y="603"/>
                      <a:pt x="366" y="609"/>
                      <a:pt x="366" y="597"/>
                    </a:cubicBezTo>
                    <a:cubicBezTo>
                      <a:pt x="366" y="586"/>
                      <a:pt x="362" y="584"/>
                      <a:pt x="367" y="565"/>
                    </a:cubicBezTo>
                    <a:cubicBezTo>
                      <a:pt x="372" y="545"/>
                      <a:pt x="373" y="527"/>
                      <a:pt x="379" y="512"/>
                    </a:cubicBezTo>
                    <a:close/>
                    <a:moveTo>
                      <a:pt x="109" y="669"/>
                    </a:moveTo>
                    <a:cubicBezTo>
                      <a:pt x="99" y="668"/>
                      <a:pt x="99" y="668"/>
                      <a:pt x="99" y="668"/>
                    </a:cubicBezTo>
                    <a:cubicBezTo>
                      <a:pt x="91" y="666"/>
                      <a:pt x="91" y="666"/>
                      <a:pt x="91" y="666"/>
                    </a:cubicBezTo>
                    <a:cubicBezTo>
                      <a:pt x="91" y="666"/>
                      <a:pt x="93" y="653"/>
                      <a:pt x="90" y="644"/>
                    </a:cubicBezTo>
                    <a:cubicBezTo>
                      <a:pt x="87" y="635"/>
                      <a:pt x="88" y="627"/>
                      <a:pt x="90" y="617"/>
                    </a:cubicBezTo>
                    <a:cubicBezTo>
                      <a:pt x="90" y="617"/>
                      <a:pt x="93" y="627"/>
                      <a:pt x="99" y="628"/>
                    </a:cubicBezTo>
                    <a:cubicBezTo>
                      <a:pt x="100" y="628"/>
                      <a:pt x="100" y="628"/>
                      <a:pt x="101" y="628"/>
                    </a:cubicBezTo>
                    <a:cubicBezTo>
                      <a:pt x="108" y="628"/>
                      <a:pt x="111" y="629"/>
                      <a:pt x="111" y="629"/>
                    </a:cubicBezTo>
                    <a:cubicBezTo>
                      <a:pt x="111" y="629"/>
                      <a:pt x="108" y="640"/>
                      <a:pt x="108" y="649"/>
                    </a:cubicBezTo>
                    <a:cubicBezTo>
                      <a:pt x="108" y="659"/>
                      <a:pt x="109" y="669"/>
                      <a:pt x="109" y="669"/>
                    </a:cubicBezTo>
                    <a:close/>
                    <a:moveTo>
                      <a:pt x="223" y="505"/>
                    </a:moveTo>
                    <a:cubicBezTo>
                      <a:pt x="225" y="464"/>
                      <a:pt x="224" y="347"/>
                      <a:pt x="223" y="322"/>
                    </a:cubicBezTo>
                    <a:cubicBezTo>
                      <a:pt x="223" y="296"/>
                      <a:pt x="218" y="239"/>
                      <a:pt x="221" y="232"/>
                    </a:cubicBezTo>
                    <a:cubicBezTo>
                      <a:pt x="224" y="224"/>
                      <a:pt x="232" y="218"/>
                      <a:pt x="241" y="223"/>
                    </a:cubicBezTo>
                    <a:cubicBezTo>
                      <a:pt x="241" y="223"/>
                      <a:pt x="231" y="208"/>
                      <a:pt x="215" y="208"/>
                    </a:cubicBezTo>
                    <a:cubicBezTo>
                      <a:pt x="199" y="208"/>
                      <a:pt x="188" y="223"/>
                      <a:pt x="188" y="223"/>
                    </a:cubicBezTo>
                    <a:cubicBezTo>
                      <a:pt x="188" y="223"/>
                      <a:pt x="206" y="219"/>
                      <a:pt x="205" y="231"/>
                    </a:cubicBezTo>
                    <a:cubicBezTo>
                      <a:pt x="205" y="243"/>
                      <a:pt x="199" y="305"/>
                      <a:pt x="199" y="346"/>
                    </a:cubicBezTo>
                    <a:cubicBezTo>
                      <a:pt x="199" y="383"/>
                      <a:pt x="196" y="472"/>
                      <a:pt x="199" y="505"/>
                    </a:cubicBezTo>
                    <a:cubicBezTo>
                      <a:pt x="187" y="504"/>
                      <a:pt x="183" y="503"/>
                      <a:pt x="183" y="503"/>
                    </a:cubicBezTo>
                    <a:cubicBezTo>
                      <a:pt x="183" y="503"/>
                      <a:pt x="194" y="386"/>
                      <a:pt x="190" y="325"/>
                    </a:cubicBezTo>
                    <a:cubicBezTo>
                      <a:pt x="186" y="279"/>
                      <a:pt x="178" y="220"/>
                      <a:pt x="173" y="188"/>
                    </a:cubicBezTo>
                    <a:cubicBezTo>
                      <a:pt x="173" y="188"/>
                      <a:pt x="173" y="188"/>
                      <a:pt x="173" y="188"/>
                    </a:cubicBezTo>
                    <a:cubicBezTo>
                      <a:pt x="173" y="188"/>
                      <a:pt x="178" y="170"/>
                      <a:pt x="182" y="176"/>
                    </a:cubicBezTo>
                    <a:cubicBezTo>
                      <a:pt x="182" y="176"/>
                      <a:pt x="182" y="176"/>
                      <a:pt x="182" y="176"/>
                    </a:cubicBezTo>
                    <a:cubicBezTo>
                      <a:pt x="190" y="189"/>
                      <a:pt x="203" y="204"/>
                      <a:pt x="212" y="204"/>
                    </a:cubicBezTo>
                    <a:cubicBezTo>
                      <a:pt x="222" y="204"/>
                      <a:pt x="238" y="193"/>
                      <a:pt x="248" y="179"/>
                    </a:cubicBezTo>
                    <a:cubicBezTo>
                      <a:pt x="248" y="179"/>
                      <a:pt x="248" y="179"/>
                      <a:pt x="248" y="179"/>
                    </a:cubicBezTo>
                    <a:cubicBezTo>
                      <a:pt x="248" y="179"/>
                      <a:pt x="258" y="182"/>
                      <a:pt x="259" y="196"/>
                    </a:cubicBezTo>
                    <a:cubicBezTo>
                      <a:pt x="259" y="197"/>
                      <a:pt x="258" y="199"/>
                      <a:pt x="258" y="201"/>
                    </a:cubicBezTo>
                    <a:cubicBezTo>
                      <a:pt x="258" y="201"/>
                      <a:pt x="258" y="201"/>
                      <a:pt x="258" y="201"/>
                    </a:cubicBezTo>
                    <a:cubicBezTo>
                      <a:pt x="258" y="201"/>
                      <a:pt x="258" y="201"/>
                      <a:pt x="258" y="201"/>
                    </a:cubicBezTo>
                    <a:cubicBezTo>
                      <a:pt x="258" y="213"/>
                      <a:pt x="258" y="230"/>
                      <a:pt x="260" y="256"/>
                    </a:cubicBezTo>
                    <a:cubicBezTo>
                      <a:pt x="263" y="335"/>
                      <a:pt x="277" y="429"/>
                      <a:pt x="284" y="450"/>
                    </a:cubicBezTo>
                    <a:cubicBezTo>
                      <a:pt x="292" y="472"/>
                      <a:pt x="301" y="488"/>
                      <a:pt x="301" y="488"/>
                    </a:cubicBezTo>
                    <a:cubicBezTo>
                      <a:pt x="301" y="488"/>
                      <a:pt x="251" y="504"/>
                      <a:pt x="223" y="505"/>
                    </a:cubicBezTo>
                    <a:close/>
                    <a:moveTo>
                      <a:pt x="360" y="585"/>
                    </a:moveTo>
                    <a:cubicBezTo>
                      <a:pt x="358" y="573"/>
                      <a:pt x="361" y="568"/>
                      <a:pt x="352" y="561"/>
                    </a:cubicBezTo>
                    <a:cubicBezTo>
                      <a:pt x="343" y="554"/>
                      <a:pt x="328" y="554"/>
                      <a:pt x="328" y="554"/>
                    </a:cubicBezTo>
                    <a:cubicBezTo>
                      <a:pt x="328" y="554"/>
                      <a:pt x="350" y="545"/>
                      <a:pt x="360" y="557"/>
                    </a:cubicBezTo>
                    <a:cubicBezTo>
                      <a:pt x="369" y="570"/>
                      <a:pt x="360" y="585"/>
                      <a:pt x="360" y="58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6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056E78CF-2182-4C56-96D8-377FAB9D27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37148" y="3883970"/>
                <a:ext cx="1030817" cy="2435524"/>
              </a:xfrm>
              <a:custGeom>
                <a:avLst/>
                <a:gdLst>
                  <a:gd name="T0" fmla="*/ 625 w 693"/>
                  <a:gd name="T1" fmla="*/ 1522 h 1641"/>
                  <a:gd name="T2" fmla="*/ 520 w 693"/>
                  <a:gd name="T3" fmla="*/ 985 h 1641"/>
                  <a:gd name="T4" fmla="*/ 498 w 693"/>
                  <a:gd name="T5" fmla="*/ 789 h 1641"/>
                  <a:gd name="T6" fmla="*/ 532 w 693"/>
                  <a:gd name="T7" fmla="*/ 760 h 1641"/>
                  <a:gd name="T8" fmla="*/ 571 w 693"/>
                  <a:gd name="T9" fmla="*/ 506 h 1641"/>
                  <a:gd name="T10" fmla="*/ 505 w 693"/>
                  <a:gd name="T11" fmla="*/ 282 h 1641"/>
                  <a:gd name="T12" fmla="*/ 394 w 693"/>
                  <a:gd name="T13" fmla="*/ 243 h 1641"/>
                  <a:gd name="T14" fmla="*/ 344 w 693"/>
                  <a:gd name="T15" fmla="*/ 214 h 1641"/>
                  <a:gd name="T16" fmla="*/ 341 w 693"/>
                  <a:gd name="T17" fmla="*/ 204 h 1641"/>
                  <a:gd name="T18" fmla="*/ 354 w 693"/>
                  <a:gd name="T19" fmla="*/ 65 h 1641"/>
                  <a:gd name="T20" fmla="*/ 313 w 693"/>
                  <a:gd name="T21" fmla="*/ 0 h 1641"/>
                  <a:gd name="T22" fmla="*/ 228 w 693"/>
                  <a:gd name="T23" fmla="*/ 24 h 1641"/>
                  <a:gd name="T24" fmla="*/ 214 w 693"/>
                  <a:gd name="T25" fmla="*/ 121 h 1641"/>
                  <a:gd name="T26" fmla="*/ 240 w 693"/>
                  <a:gd name="T27" fmla="*/ 200 h 1641"/>
                  <a:gd name="T28" fmla="*/ 240 w 693"/>
                  <a:gd name="T29" fmla="*/ 215 h 1641"/>
                  <a:gd name="T30" fmla="*/ 147 w 693"/>
                  <a:gd name="T31" fmla="*/ 272 h 1641"/>
                  <a:gd name="T32" fmla="*/ 22 w 693"/>
                  <a:gd name="T33" fmla="*/ 531 h 1641"/>
                  <a:gd name="T34" fmla="*/ 113 w 693"/>
                  <a:gd name="T35" fmla="*/ 777 h 1641"/>
                  <a:gd name="T36" fmla="*/ 143 w 693"/>
                  <a:gd name="T37" fmla="*/ 802 h 1641"/>
                  <a:gd name="T38" fmla="*/ 220 w 693"/>
                  <a:gd name="T39" fmla="*/ 1183 h 1641"/>
                  <a:gd name="T40" fmla="*/ 267 w 693"/>
                  <a:gd name="T41" fmla="*/ 1470 h 1641"/>
                  <a:gd name="T42" fmla="*/ 231 w 693"/>
                  <a:gd name="T43" fmla="*/ 1602 h 1641"/>
                  <a:gd name="T44" fmla="*/ 343 w 693"/>
                  <a:gd name="T45" fmla="*/ 1595 h 1641"/>
                  <a:gd name="T46" fmla="*/ 351 w 693"/>
                  <a:gd name="T47" fmla="*/ 1504 h 1641"/>
                  <a:gd name="T48" fmla="*/ 342 w 693"/>
                  <a:gd name="T49" fmla="*/ 1327 h 1641"/>
                  <a:gd name="T50" fmla="*/ 334 w 693"/>
                  <a:gd name="T51" fmla="*/ 1168 h 1641"/>
                  <a:gd name="T52" fmla="*/ 372 w 693"/>
                  <a:gd name="T53" fmla="*/ 991 h 1641"/>
                  <a:gd name="T54" fmla="*/ 495 w 693"/>
                  <a:gd name="T55" fmla="*/ 1455 h 1641"/>
                  <a:gd name="T56" fmla="*/ 553 w 693"/>
                  <a:gd name="T57" fmla="*/ 1595 h 1641"/>
                  <a:gd name="T58" fmla="*/ 693 w 693"/>
                  <a:gd name="T59" fmla="*/ 1628 h 1641"/>
                  <a:gd name="T60" fmla="*/ 115 w 693"/>
                  <a:gd name="T61" fmla="*/ 608 h 1641"/>
                  <a:gd name="T62" fmla="*/ 125 w 693"/>
                  <a:gd name="T63" fmla="*/ 524 h 1641"/>
                  <a:gd name="T64" fmla="*/ 395 w 693"/>
                  <a:gd name="T65" fmla="*/ 690 h 1641"/>
                  <a:gd name="T66" fmla="*/ 314 w 693"/>
                  <a:gd name="T67" fmla="*/ 307 h 1641"/>
                  <a:gd name="T68" fmla="*/ 280 w 693"/>
                  <a:gd name="T69" fmla="*/ 291 h 1641"/>
                  <a:gd name="T70" fmla="*/ 295 w 693"/>
                  <a:gd name="T71" fmla="*/ 485 h 1641"/>
                  <a:gd name="T72" fmla="*/ 274 w 693"/>
                  <a:gd name="T73" fmla="*/ 687 h 1641"/>
                  <a:gd name="T74" fmla="*/ 235 w 693"/>
                  <a:gd name="T75" fmla="*/ 542 h 1641"/>
                  <a:gd name="T76" fmla="*/ 248 w 693"/>
                  <a:gd name="T77" fmla="*/ 225 h 1641"/>
                  <a:gd name="T78" fmla="*/ 334 w 693"/>
                  <a:gd name="T79" fmla="*/ 227 h 1641"/>
                  <a:gd name="T80" fmla="*/ 381 w 693"/>
                  <a:gd name="T81" fmla="*/ 413 h 1641"/>
                  <a:gd name="T82" fmla="*/ 411 w 693"/>
                  <a:gd name="T83" fmla="*/ 689 h 1641"/>
                  <a:gd name="T84" fmla="*/ 473 w 693"/>
                  <a:gd name="T85" fmla="*/ 485 h 1641"/>
                  <a:gd name="T86" fmla="*/ 501 w 693"/>
                  <a:gd name="T87" fmla="*/ 576 h 1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93" h="1641">
                    <a:moveTo>
                      <a:pt x="669" y="1590"/>
                    </a:moveTo>
                    <a:cubicBezTo>
                      <a:pt x="650" y="1579"/>
                      <a:pt x="636" y="1550"/>
                      <a:pt x="629" y="1542"/>
                    </a:cubicBezTo>
                    <a:cubicBezTo>
                      <a:pt x="622" y="1535"/>
                      <a:pt x="631" y="1537"/>
                      <a:pt x="625" y="1522"/>
                    </a:cubicBezTo>
                    <a:cubicBezTo>
                      <a:pt x="619" y="1507"/>
                      <a:pt x="600" y="1419"/>
                      <a:pt x="597" y="1391"/>
                    </a:cubicBezTo>
                    <a:cubicBezTo>
                      <a:pt x="593" y="1362"/>
                      <a:pt x="595" y="1265"/>
                      <a:pt x="582" y="1219"/>
                    </a:cubicBezTo>
                    <a:cubicBezTo>
                      <a:pt x="568" y="1173"/>
                      <a:pt x="526" y="1025"/>
                      <a:pt x="520" y="985"/>
                    </a:cubicBezTo>
                    <a:cubicBezTo>
                      <a:pt x="514" y="944"/>
                      <a:pt x="505" y="903"/>
                      <a:pt x="505" y="881"/>
                    </a:cubicBezTo>
                    <a:cubicBezTo>
                      <a:pt x="505" y="858"/>
                      <a:pt x="503" y="843"/>
                      <a:pt x="496" y="827"/>
                    </a:cubicBezTo>
                    <a:cubicBezTo>
                      <a:pt x="490" y="811"/>
                      <a:pt x="498" y="789"/>
                      <a:pt x="498" y="789"/>
                    </a:cubicBezTo>
                    <a:cubicBezTo>
                      <a:pt x="498" y="789"/>
                      <a:pt x="514" y="801"/>
                      <a:pt x="524" y="810"/>
                    </a:cubicBezTo>
                    <a:cubicBezTo>
                      <a:pt x="534" y="819"/>
                      <a:pt x="534" y="805"/>
                      <a:pt x="529" y="785"/>
                    </a:cubicBezTo>
                    <a:cubicBezTo>
                      <a:pt x="524" y="765"/>
                      <a:pt x="527" y="754"/>
                      <a:pt x="532" y="760"/>
                    </a:cubicBezTo>
                    <a:cubicBezTo>
                      <a:pt x="537" y="767"/>
                      <a:pt x="541" y="728"/>
                      <a:pt x="553" y="705"/>
                    </a:cubicBezTo>
                    <a:cubicBezTo>
                      <a:pt x="566" y="681"/>
                      <a:pt x="593" y="633"/>
                      <a:pt x="587" y="606"/>
                    </a:cubicBezTo>
                    <a:cubicBezTo>
                      <a:pt x="581" y="578"/>
                      <a:pt x="578" y="530"/>
                      <a:pt x="571" y="506"/>
                    </a:cubicBezTo>
                    <a:cubicBezTo>
                      <a:pt x="563" y="483"/>
                      <a:pt x="556" y="441"/>
                      <a:pt x="547" y="415"/>
                    </a:cubicBezTo>
                    <a:cubicBezTo>
                      <a:pt x="538" y="389"/>
                      <a:pt x="540" y="376"/>
                      <a:pt x="529" y="350"/>
                    </a:cubicBezTo>
                    <a:cubicBezTo>
                      <a:pt x="517" y="324"/>
                      <a:pt x="505" y="295"/>
                      <a:pt x="505" y="282"/>
                    </a:cubicBezTo>
                    <a:cubicBezTo>
                      <a:pt x="505" y="275"/>
                      <a:pt x="502" y="269"/>
                      <a:pt x="491" y="265"/>
                    </a:cubicBezTo>
                    <a:cubicBezTo>
                      <a:pt x="483" y="261"/>
                      <a:pt x="469" y="258"/>
                      <a:pt x="449" y="255"/>
                    </a:cubicBezTo>
                    <a:cubicBezTo>
                      <a:pt x="428" y="252"/>
                      <a:pt x="409" y="248"/>
                      <a:pt x="394" y="243"/>
                    </a:cubicBezTo>
                    <a:cubicBezTo>
                      <a:pt x="393" y="243"/>
                      <a:pt x="392" y="242"/>
                      <a:pt x="391" y="242"/>
                    </a:cubicBezTo>
                    <a:cubicBezTo>
                      <a:pt x="391" y="242"/>
                      <a:pt x="390" y="242"/>
                      <a:pt x="390" y="242"/>
                    </a:cubicBezTo>
                    <a:cubicBezTo>
                      <a:pt x="370" y="235"/>
                      <a:pt x="344" y="214"/>
                      <a:pt x="344" y="214"/>
                    </a:cubicBezTo>
                    <a:cubicBezTo>
                      <a:pt x="336" y="225"/>
                      <a:pt x="336" y="225"/>
                      <a:pt x="336" y="225"/>
                    </a:cubicBezTo>
                    <a:cubicBezTo>
                      <a:pt x="339" y="221"/>
                      <a:pt x="341" y="218"/>
                      <a:pt x="344" y="214"/>
                    </a:cubicBezTo>
                    <a:cubicBezTo>
                      <a:pt x="341" y="211"/>
                      <a:pt x="336" y="204"/>
                      <a:pt x="341" y="204"/>
                    </a:cubicBezTo>
                    <a:cubicBezTo>
                      <a:pt x="352" y="203"/>
                      <a:pt x="354" y="159"/>
                      <a:pt x="360" y="146"/>
                    </a:cubicBezTo>
                    <a:cubicBezTo>
                      <a:pt x="366" y="133"/>
                      <a:pt x="364" y="124"/>
                      <a:pt x="360" y="112"/>
                    </a:cubicBezTo>
                    <a:cubicBezTo>
                      <a:pt x="356" y="101"/>
                      <a:pt x="364" y="84"/>
                      <a:pt x="354" y="65"/>
                    </a:cubicBezTo>
                    <a:cubicBezTo>
                      <a:pt x="344" y="47"/>
                      <a:pt x="358" y="24"/>
                      <a:pt x="344" y="22"/>
                    </a:cubicBezTo>
                    <a:cubicBezTo>
                      <a:pt x="330" y="20"/>
                      <a:pt x="335" y="3"/>
                      <a:pt x="322" y="3"/>
                    </a:cubicBezTo>
                    <a:cubicBezTo>
                      <a:pt x="318" y="3"/>
                      <a:pt x="315" y="2"/>
                      <a:pt x="313" y="0"/>
                    </a:cubicBezTo>
                    <a:cubicBezTo>
                      <a:pt x="302" y="21"/>
                      <a:pt x="285" y="14"/>
                      <a:pt x="285" y="14"/>
                    </a:cubicBezTo>
                    <a:cubicBezTo>
                      <a:pt x="259" y="8"/>
                      <a:pt x="242" y="14"/>
                      <a:pt x="230" y="23"/>
                    </a:cubicBezTo>
                    <a:cubicBezTo>
                      <a:pt x="230" y="23"/>
                      <a:pt x="229" y="24"/>
                      <a:pt x="228" y="24"/>
                    </a:cubicBezTo>
                    <a:cubicBezTo>
                      <a:pt x="213" y="38"/>
                      <a:pt x="208" y="57"/>
                      <a:pt x="208" y="58"/>
                    </a:cubicBezTo>
                    <a:cubicBezTo>
                      <a:pt x="207" y="65"/>
                      <a:pt x="206" y="72"/>
                      <a:pt x="206" y="77"/>
                    </a:cubicBezTo>
                    <a:cubicBezTo>
                      <a:pt x="208" y="95"/>
                      <a:pt x="213" y="113"/>
                      <a:pt x="214" y="121"/>
                    </a:cubicBezTo>
                    <a:cubicBezTo>
                      <a:pt x="215" y="128"/>
                      <a:pt x="219" y="158"/>
                      <a:pt x="225" y="158"/>
                    </a:cubicBezTo>
                    <a:cubicBezTo>
                      <a:pt x="231" y="158"/>
                      <a:pt x="233" y="159"/>
                      <a:pt x="233" y="159"/>
                    </a:cubicBezTo>
                    <a:cubicBezTo>
                      <a:pt x="233" y="159"/>
                      <a:pt x="240" y="182"/>
                      <a:pt x="240" y="200"/>
                    </a:cubicBezTo>
                    <a:cubicBezTo>
                      <a:pt x="240" y="208"/>
                      <a:pt x="240" y="212"/>
                      <a:pt x="240" y="215"/>
                    </a:cubicBezTo>
                    <a:cubicBezTo>
                      <a:pt x="240" y="215"/>
                      <a:pt x="240" y="215"/>
                      <a:pt x="240" y="215"/>
                    </a:cubicBezTo>
                    <a:cubicBezTo>
                      <a:pt x="240" y="215"/>
                      <a:pt x="240" y="215"/>
                      <a:pt x="240" y="215"/>
                    </a:cubicBezTo>
                    <a:cubicBezTo>
                      <a:pt x="240" y="215"/>
                      <a:pt x="240" y="215"/>
                      <a:pt x="240" y="215"/>
                    </a:cubicBezTo>
                    <a:cubicBezTo>
                      <a:pt x="240" y="215"/>
                      <a:pt x="224" y="238"/>
                      <a:pt x="206" y="246"/>
                    </a:cubicBezTo>
                    <a:cubicBezTo>
                      <a:pt x="188" y="255"/>
                      <a:pt x="162" y="268"/>
                      <a:pt x="147" y="272"/>
                    </a:cubicBezTo>
                    <a:cubicBezTo>
                      <a:pt x="136" y="275"/>
                      <a:pt x="124" y="279"/>
                      <a:pt x="115" y="285"/>
                    </a:cubicBezTo>
                    <a:cubicBezTo>
                      <a:pt x="103" y="293"/>
                      <a:pt x="93" y="305"/>
                      <a:pt x="89" y="326"/>
                    </a:cubicBezTo>
                    <a:cubicBezTo>
                      <a:pt x="82" y="365"/>
                      <a:pt x="42" y="495"/>
                      <a:pt x="22" y="531"/>
                    </a:cubicBezTo>
                    <a:cubicBezTo>
                      <a:pt x="3" y="567"/>
                      <a:pt x="0" y="616"/>
                      <a:pt x="20" y="646"/>
                    </a:cubicBezTo>
                    <a:cubicBezTo>
                      <a:pt x="39" y="676"/>
                      <a:pt x="86" y="750"/>
                      <a:pt x="93" y="760"/>
                    </a:cubicBezTo>
                    <a:cubicBezTo>
                      <a:pt x="100" y="770"/>
                      <a:pt x="102" y="778"/>
                      <a:pt x="113" y="777"/>
                    </a:cubicBezTo>
                    <a:cubicBezTo>
                      <a:pt x="113" y="777"/>
                      <a:pt x="114" y="776"/>
                      <a:pt x="115" y="776"/>
                    </a:cubicBezTo>
                    <a:cubicBezTo>
                      <a:pt x="124" y="776"/>
                      <a:pt x="130" y="777"/>
                      <a:pt x="130" y="777"/>
                    </a:cubicBezTo>
                    <a:cubicBezTo>
                      <a:pt x="130" y="777"/>
                      <a:pt x="135" y="796"/>
                      <a:pt x="143" y="802"/>
                    </a:cubicBezTo>
                    <a:cubicBezTo>
                      <a:pt x="151" y="808"/>
                      <a:pt x="161" y="828"/>
                      <a:pt x="163" y="821"/>
                    </a:cubicBezTo>
                    <a:cubicBezTo>
                      <a:pt x="166" y="814"/>
                      <a:pt x="173" y="872"/>
                      <a:pt x="180" y="903"/>
                    </a:cubicBezTo>
                    <a:cubicBezTo>
                      <a:pt x="187" y="934"/>
                      <a:pt x="220" y="1152"/>
                      <a:pt x="220" y="1183"/>
                    </a:cubicBezTo>
                    <a:cubicBezTo>
                      <a:pt x="220" y="1214"/>
                      <a:pt x="232" y="1246"/>
                      <a:pt x="231" y="1268"/>
                    </a:cubicBezTo>
                    <a:cubicBezTo>
                      <a:pt x="230" y="1291"/>
                      <a:pt x="235" y="1349"/>
                      <a:pt x="236" y="1381"/>
                    </a:cubicBezTo>
                    <a:cubicBezTo>
                      <a:pt x="237" y="1413"/>
                      <a:pt x="267" y="1447"/>
                      <a:pt x="267" y="1470"/>
                    </a:cubicBezTo>
                    <a:cubicBezTo>
                      <a:pt x="267" y="1494"/>
                      <a:pt x="260" y="1505"/>
                      <a:pt x="263" y="1519"/>
                    </a:cubicBezTo>
                    <a:cubicBezTo>
                      <a:pt x="267" y="1532"/>
                      <a:pt x="266" y="1542"/>
                      <a:pt x="251" y="1558"/>
                    </a:cubicBezTo>
                    <a:cubicBezTo>
                      <a:pt x="236" y="1574"/>
                      <a:pt x="230" y="1589"/>
                      <a:pt x="231" y="1602"/>
                    </a:cubicBezTo>
                    <a:cubicBezTo>
                      <a:pt x="232" y="1614"/>
                      <a:pt x="236" y="1619"/>
                      <a:pt x="266" y="1620"/>
                    </a:cubicBezTo>
                    <a:cubicBezTo>
                      <a:pt x="296" y="1621"/>
                      <a:pt x="324" y="1613"/>
                      <a:pt x="324" y="1605"/>
                    </a:cubicBezTo>
                    <a:cubicBezTo>
                      <a:pt x="324" y="1598"/>
                      <a:pt x="334" y="1595"/>
                      <a:pt x="343" y="1595"/>
                    </a:cubicBezTo>
                    <a:cubicBezTo>
                      <a:pt x="351" y="1595"/>
                      <a:pt x="350" y="1587"/>
                      <a:pt x="346" y="1569"/>
                    </a:cubicBezTo>
                    <a:cubicBezTo>
                      <a:pt x="343" y="1552"/>
                      <a:pt x="330" y="1528"/>
                      <a:pt x="338" y="1531"/>
                    </a:cubicBezTo>
                    <a:cubicBezTo>
                      <a:pt x="345" y="1533"/>
                      <a:pt x="351" y="1528"/>
                      <a:pt x="351" y="1504"/>
                    </a:cubicBezTo>
                    <a:cubicBezTo>
                      <a:pt x="351" y="1479"/>
                      <a:pt x="355" y="1471"/>
                      <a:pt x="344" y="1457"/>
                    </a:cubicBezTo>
                    <a:cubicBezTo>
                      <a:pt x="333" y="1442"/>
                      <a:pt x="335" y="1415"/>
                      <a:pt x="338" y="1392"/>
                    </a:cubicBezTo>
                    <a:cubicBezTo>
                      <a:pt x="340" y="1370"/>
                      <a:pt x="348" y="1354"/>
                      <a:pt x="342" y="1327"/>
                    </a:cubicBezTo>
                    <a:cubicBezTo>
                      <a:pt x="335" y="1299"/>
                      <a:pt x="334" y="1266"/>
                      <a:pt x="338" y="1252"/>
                    </a:cubicBezTo>
                    <a:cubicBezTo>
                      <a:pt x="342" y="1239"/>
                      <a:pt x="339" y="1222"/>
                      <a:pt x="329" y="1211"/>
                    </a:cubicBezTo>
                    <a:cubicBezTo>
                      <a:pt x="319" y="1200"/>
                      <a:pt x="334" y="1180"/>
                      <a:pt x="334" y="1168"/>
                    </a:cubicBezTo>
                    <a:cubicBezTo>
                      <a:pt x="334" y="1156"/>
                      <a:pt x="330" y="1104"/>
                      <a:pt x="337" y="1052"/>
                    </a:cubicBezTo>
                    <a:cubicBezTo>
                      <a:pt x="343" y="999"/>
                      <a:pt x="344" y="960"/>
                      <a:pt x="345" y="946"/>
                    </a:cubicBezTo>
                    <a:cubicBezTo>
                      <a:pt x="346" y="933"/>
                      <a:pt x="354" y="939"/>
                      <a:pt x="372" y="991"/>
                    </a:cubicBezTo>
                    <a:cubicBezTo>
                      <a:pt x="391" y="1043"/>
                      <a:pt x="438" y="1205"/>
                      <a:pt x="447" y="1241"/>
                    </a:cubicBezTo>
                    <a:cubicBezTo>
                      <a:pt x="454" y="1272"/>
                      <a:pt x="480" y="1385"/>
                      <a:pt x="491" y="1436"/>
                    </a:cubicBezTo>
                    <a:cubicBezTo>
                      <a:pt x="493" y="1444"/>
                      <a:pt x="494" y="1451"/>
                      <a:pt x="495" y="1455"/>
                    </a:cubicBezTo>
                    <a:cubicBezTo>
                      <a:pt x="501" y="1486"/>
                      <a:pt x="509" y="1548"/>
                      <a:pt x="517" y="1548"/>
                    </a:cubicBezTo>
                    <a:cubicBezTo>
                      <a:pt x="526" y="1548"/>
                      <a:pt x="524" y="1554"/>
                      <a:pt x="525" y="1572"/>
                    </a:cubicBezTo>
                    <a:cubicBezTo>
                      <a:pt x="526" y="1589"/>
                      <a:pt x="543" y="1592"/>
                      <a:pt x="553" y="1595"/>
                    </a:cubicBezTo>
                    <a:cubicBezTo>
                      <a:pt x="563" y="1599"/>
                      <a:pt x="566" y="1589"/>
                      <a:pt x="566" y="1589"/>
                    </a:cubicBezTo>
                    <a:cubicBezTo>
                      <a:pt x="566" y="1589"/>
                      <a:pt x="582" y="1623"/>
                      <a:pt x="610" y="1626"/>
                    </a:cubicBezTo>
                    <a:cubicBezTo>
                      <a:pt x="639" y="1630"/>
                      <a:pt x="693" y="1641"/>
                      <a:pt x="693" y="1628"/>
                    </a:cubicBezTo>
                    <a:cubicBezTo>
                      <a:pt x="693" y="1614"/>
                      <a:pt x="687" y="1602"/>
                      <a:pt x="669" y="1590"/>
                    </a:cubicBezTo>
                    <a:close/>
                    <a:moveTo>
                      <a:pt x="128" y="644"/>
                    </a:moveTo>
                    <a:cubicBezTo>
                      <a:pt x="128" y="632"/>
                      <a:pt x="122" y="619"/>
                      <a:pt x="115" y="608"/>
                    </a:cubicBezTo>
                    <a:cubicBezTo>
                      <a:pt x="105" y="594"/>
                      <a:pt x="95" y="582"/>
                      <a:pt x="99" y="575"/>
                    </a:cubicBezTo>
                    <a:cubicBezTo>
                      <a:pt x="105" y="563"/>
                      <a:pt x="110" y="563"/>
                      <a:pt x="115" y="554"/>
                    </a:cubicBezTo>
                    <a:cubicBezTo>
                      <a:pt x="118" y="549"/>
                      <a:pt x="121" y="541"/>
                      <a:pt x="125" y="524"/>
                    </a:cubicBezTo>
                    <a:cubicBezTo>
                      <a:pt x="124" y="559"/>
                      <a:pt x="136" y="611"/>
                      <a:pt x="128" y="644"/>
                    </a:cubicBezTo>
                    <a:close/>
                    <a:moveTo>
                      <a:pt x="411" y="689"/>
                    </a:moveTo>
                    <a:cubicBezTo>
                      <a:pt x="407" y="690"/>
                      <a:pt x="402" y="690"/>
                      <a:pt x="395" y="690"/>
                    </a:cubicBezTo>
                    <a:cubicBezTo>
                      <a:pt x="395" y="685"/>
                      <a:pt x="395" y="680"/>
                      <a:pt x="393" y="674"/>
                    </a:cubicBezTo>
                    <a:cubicBezTo>
                      <a:pt x="389" y="655"/>
                      <a:pt x="367" y="523"/>
                      <a:pt x="351" y="448"/>
                    </a:cubicBezTo>
                    <a:cubicBezTo>
                      <a:pt x="335" y="373"/>
                      <a:pt x="318" y="317"/>
                      <a:pt x="314" y="307"/>
                    </a:cubicBezTo>
                    <a:cubicBezTo>
                      <a:pt x="310" y="297"/>
                      <a:pt x="323" y="293"/>
                      <a:pt x="323" y="293"/>
                    </a:cubicBezTo>
                    <a:cubicBezTo>
                      <a:pt x="299" y="269"/>
                      <a:pt x="299" y="269"/>
                      <a:pt x="299" y="269"/>
                    </a:cubicBezTo>
                    <a:cubicBezTo>
                      <a:pt x="288" y="274"/>
                      <a:pt x="280" y="291"/>
                      <a:pt x="280" y="291"/>
                    </a:cubicBezTo>
                    <a:cubicBezTo>
                      <a:pt x="280" y="291"/>
                      <a:pt x="292" y="299"/>
                      <a:pt x="294" y="307"/>
                    </a:cubicBezTo>
                    <a:cubicBezTo>
                      <a:pt x="296" y="315"/>
                      <a:pt x="292" y="325"/>
                      <a:pt x="286" y="343"/>
                    </a:cubicBezTo>
                    <a:cubicBezTo>
                      <a:pt x="281" y="362"/>
                      <a:pt x="288" y="443"/>
                      <a:pt x="295" y="485"/>
                    </a:cubicBezTo>
                    <a:cubicBezTo>
                      <a:pt x="302" y="527"/>
                      <a:pt x="315" y="621"/>
                      <a:pt x="323" y="669"/>
                    </a:cubicBezTo>
                    <a:cubicBezTo>
                      <a:pt x="324" y="677"/>
                      <a:pt x="326" y="683"/>
                      <a:pt x="327" y="689"/>
                    </a:cubicBezTo>
                    <a:cubicBezTo>
                      <a:pt x="308" y="688"/>
                      <a:pt x="289" y="687"/>
                      <a:pt x="274" y="687"/>
                    </a:cubicBezTo>
                    <a:cubicBezTo>
                      <a:pt x="232" y="687"/>
                      <a:pt x="191" y="692"/>
                      <a:pt x="191" y="692"/>
                    </a:cubicBezTo>
                    <a:cubicBezTo>
                      <a:pt x="191" y="692"/>
                      <a:pt x="199" y="672"/>
                      <a:pt x="212" y="643"/>
                    </a:cubicBezTo>
                    <a:cubicBezTo>
                      <a:pt x="224" y="615"/>
                      <a:pt x="226" y="589"/>
                      <a:pt x="235" y="542"/>
                    </a:cubicBezTo>
                    <a:cubicBezTo>
                      <a:pt x="245" y="495"/>
                      <a:pt x="237" y="463"/>
                      <a:pt x="237" y="406"/>
                    </a:cubicBezTo>
                    <a:cubicBezTo>
                      <a:pt x="237" y="361"/>
                      <a:pt x="234" y="300"/>
                      <a:pt x="231" y="263"/>
                    </a:cubicBezTo>
                    <a:cubicBezTo>
                      <a:pt x="231" y="257"/>
                      <a:pt x="231" y="235"/>
                      <a:pt x="248" y="225"/>
                    </a:cubicBezTo>
                    <a:cubicBezTo>
                      <a:pt x="257" y="236"/>
                      <a:pt x="268" y="248"/>
                      <a:pt x="281" y="257"/>
                    </a:cubicBezTo>
                    <a:cubicBezTo>
                      <a:pt x="304" y="273"/>
                      <a:pt x="306" y="261"/>
                      <a:pt x="320" y="244"/>
                    </a:cubicBezTo>
                    <a:cubicBezTo>
                      <a:pt x="326" y="237"/>
                      <a:pt x="330" y="232"/>
                      <a:pt x="334" y="227"/>
                    </a:cubicBezTo>
                    <a:cubicBezTo>
                      <a:pt x="334" y="227"/>
                      <a:pt x="334" y="227"/>
                      <a:pt x="334" y="227"/>
                    </a:cubicBezTo>
                    <a:cubicBezTo>
                      <a:pt x="353" y="218"/>
                      <a:pt x="370" y="255"/>
                      <a:pt x="370" y="255"/>
                    </a:cubicBezTo>
                    <a:cubicBezTo>
                      <a:pt x="382" y="288"/>
                      <a:pt x="381" y="349"/>
                      <a:pt x="381" y="413"/>
                    </a:cubicBezTo>
                    <a:cubicBezTo>
                      <a:pt x="381" y="478"/>
                      <a:pt x="393" y="542"/>
                      <a:pt x="406" y="589"/>
                    </a:cubicBezTo>
                    <a:cubicBezTo>
                      <a:pt x="418" y="636"/>
                      <a:pt x="437" y="678"/>
                      <a:pt x="437" y="678"/>
                    </a:cubicBezTo>
                    <a:cubicBezTo>
                      <a:pt x="437" y="678"/>
                      <a:pt x="426" y="684"/>
                      <a:pt x="411" y="689"/>
                    </a:cubicBezTo>
                    <a:close/>
                    <a:moveTo>
                      <a:pt x="491" y="631"/>
                    </a:moveTo>
                    <a:cubicBezTo>
                      <a:pt x="489" y="627"/>
                      <a:pt x="490" y="600"/>
                      <a:pt x="484" y="579"/>
                    </a:cubicBezTo>
                    <a:cubicBezTo>
                      <a:pt x="477" y="556"/>
                      <a:pt x="474" y="524"/>
                      <a:pt x="473" y="485"/>
                    </a:cubicBezTo>
                    <a:cubicBezTo>
                      <a:pt x="473" y="485"/>
                      <a:pt x="482" y="518"/>
                      <a:pt x="491" y="538"/>
                    </a:cubicBezTo>
                    <a:cubicBezTo>
                      <a:pt x="495" y="547"/>
                      <a:pt x="498" y="553"/>
                      <a:pt x="501" y="553"/>
                    </a:cubicBezTo>
                    <a:cubicBezTo>
                      <a:pt x="511" y="556"/>
                      <a:pt x="512" y="570"/>
                      <a:pt x="501" y="576"/>
                    </a:cubicBezTo>
                    <a:cubicBezTo>
                      <a:pt x="490" y="582"/>
                      <a:pt x="498" y="624"/>
                      <a:pt x="493" y="630"/>
                    </a:cubicBezTo>
                    <a:cubicBezTo>
                      <a:pt x="492" y="631"/>
                      <a:pt x="491" y="631"/>
                      <a:pt x="491" y="631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6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id-ID"/>
                </a:defPPr>
                <a:lvl1pPr marL="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6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32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98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66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83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994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160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327" algn="l" defTabSz="91433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id-ID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246C495-F563-4174-9FA2-F33BF7E682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842681"/>
                <a:ext cx="0" cy="915847"/>
              </a:xfrm>
              <a:prstGeom prst="line">
                <a:avLst/>
              </a:prstGeom>
              <a:ln w="19050">
                <a:solidFill>
                  <a:schemeClr val="accent3"/>
                </a:solidFill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07F11D7-50FC-43B6-92E3-7C5F54AFD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9335" y="3288653"/>
                <a:ext cx="376798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E3E1FF6-A7C9-42A8-A3C7-29A22B71F8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45626" y="3288653"/>
                <a:ext cx="422932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395A3BD-17EE-4AAB-AC4D-E06A6B9086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09496" y="4799038"/>
                <a:ext cx="743404" cy="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DC6F06A-3E73-4EDC-90A6-6FE81533F5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47042" y="4799038"/>
                <a:ext cx="714912" cy="0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4E0A6ED-D1B8-4E41-B171-74A7A5A70120}"/>
                </a:ext>
              </a:extLst>
            </p:cNvPr>
            <p:cNvGrpSpPr/>
            <p:nvPr/>
          </p:nvGrpSpPr>
          <p:grpSpPr>
            <a:xfrm>
              <a:off x="1818063" y="2647395"/>
              <a:ext cx="3005927" cy="911760"/>
              <a:chOff x="2509781" y="1403419"/>
              <a:chExt cx="3005927" cy="91176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0FD44F7-26A2-4B83-B973-CBBAE4852327}"/>
                  </a:ext>
                </a:extLst>
              </p:cNvPr>
              <p:cNvSpPr/>
              <p:nvPr/>
            </p:nvSpPr>
            <p:spPr>
              <a:xfrm>
                <a:off x="3130106" y="1617466"/>
                <a:ext cx="2385602" cy="6977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I Kadek </a:t>
                </a:r>
                <a:r>
                  <a:rPr lang="en-US" sz="10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Wirasatika</a:t>
                </a:r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 </a:t>
                </a:r>
              </a:p>
              <a:p>
                <a:pPr>
                  <a:lnSpc>
                    <a:spcPct val="140000"/>
                  </a:lnSpc>
                </a:pPr>
                <a:r>
                  <a:rPr lang="en-US" sz="10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Nim</a:t>
                </a:r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: 20104040</a:t>
                </a:r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1D2D31F6-2C6E-4189-8885-614613A9BDE8}"/>
                  </a:ext>
                </a:extLst>
              </p:cNvPr>
              <p:cNvSpPr/>
              <p:nvPr/>
            </p:nvSpPr>
            <p:spPr>
              <a:xfrm>
                <a:off x="2509781" y="1403419"/>
                <a:ext cx="426064" cy="793173"/>
              </a:xfrm>
              <a:prstGeom prst="triangle">
                <a:avLst>
                  <a:gd name="adj" fmla="val 10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E46851-5D01-4E3D-AA55-36F7DFFBE291}"/>
                </a:ext>
              </a:extLst>
            </p:cNvPr>
            <p:cNvGrpSpPr/>
            <p:nvPr/>
          </p:nvGrpSpPr>
          <p:grpSpPr>
            <a:xfrm>
              <a:off x="4591673" y="1687099"/>
              <a:ext cx="3204914" cy="1023364"/>
              <a:chOff x="2509781" y="1403419"/>
              <a:chExt cx="3204914" cy="102336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54BE0F9-46F1-41A0-8DFE-C8A89679B643}"/>
                  </a:ext>
                </a:extLst>
              </p:cNvPr>
              <p:cNvSpPr/>
              <p:nvPr/>
            </p:nvSpPr>
            <p:spPr>
              <a:xfrm>
                <a:off x="3326369" y="1729069"/>
                <a:ext cx="2388326" cy="6977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Nama: Rezi Sandani</a:t>
                </a:r>
              </a:p>
              <a:p>
                <a:pPr>
                  <a:lnSpc>
                    <a:spcPct val="140000"/>
                  </a:lnSpc>
                </a:pPr>
                <a:r>
                  <a:rPr lang="en-US" sz="10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Nim</a:t>
                </a:r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: 21101041</a:t>
                </a:r>
              </a:p>
            </p:txBody>
          </p:sp>
          <p:sp>
            <p:nvSpPr>
              <p:cNvPr id="31" name="Isosceles Triangle 30">
                <a:extLst>
                  <a:ext uri="{FF2B5EF4-FFF2-40B4-BE49-F238E27FC236}">
                    <a16:creationId xmlns:a16="http://schemas.microsoft.com/office/drawing/2014/main" id="{09F9319F-A41E-4263-BA8C-6BB5DCF191F5}"/>
                  </a:ext>
                </a:extLst>
              </p:cNvPr>
              <p:cNvSpPr/>
              <p:nvPr/>
            </p:nvSpPr>
            <p:spPr>
              <a:xfrm>
                <a:off x="2509781" y="1403419"/>
                <a:ext cx="426064" cy="793173"/>
              </a:xfrm>
              <a:prstGeom prst="triangle">
                <a:avLst>
                  <a:gd name="adj" fmla="val 10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701DB36-A5D8-471A-9835-507033B80CC2}"/>
                </a:ext>
              </a:extLst>
            </p:cNvPr>
            <p:cNvSpPr/>
            <p:nvPr/>
          </p:nvSpPr>
          <p:spPr>
            <a:xfrm>
              <a:off x="7556723" y="2862599"/>
              <a:ext cx="2758511" cy="6977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rPr>
                <a:t>Florianus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rPr>
                <a:t>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rPr>
                <a:t>Kumpul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rPr>
                <a:t> </a:t>
              </a:r>
            </a:p>
            <a:p>
              <a:pPr>
                <a:lnSpc>
                  <a:spcPct val="140000"/>
                </a:lnSpc>
              </a:pP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rPr>
                <a:t>Nim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badi" panose="020B0604020104020204" pitchFamily="34" charset="0"/>
                </a:rPr>
                <a:t> : 20103341</a:t>
              </a:r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F4C8B276-8074-4A35-95E6-40B451724A24}"/>
                </a:ext>
              </a:extLst>
            </p:cNvPr>
            <p:cNvSpPr/>
            <p:nvPr/>
          </p:nvSpPr>
          <p:spPr>
            <a:xfrm>
              <a:off x="8992661" y="4290158"/>
              <a:ext cx="426064" cy="793173"/>
            </a:xfrm>
            <a:prstGeom prst="triangle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51684B0-7E7F-48BD-863D-AD0C306E02FF}"/>
              </a:ext>
            </a:extLst>
          </p:cNvPr>
          <p:cNvSpPr txBox="1"/>
          <p:nvPr/>
        </p:nvSpPr>
        <p:spPr>
          <a:xfrm>
            <a:off x="1027755" y="458498"/>
            <a:ext cx="708849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  <a:cs typeface="Poppins ExtraBold" panose="00000900000000000000" pitchFamily="2" charset="0"/>
              </a:rPr>
              <a:t>Presentation By:</a:t>
            </a:r>
            <a:endParaRPr lang="en-GB" sz="33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  <a:cs typeface="Poppins ExtraBold" panose="00000900000000000000" pitchFamily="2" charset="0"/>
            </a:endParaRPr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9F204945-F864-4FB5-0F4C-9CD774F241B7}"/>
              </a:ext>
            </a:extLst>
          </p:cNvPr>
          <p:cNvSpPr>
            <a:spLocks noEditPoints="1"/>
          </p:cNvSpPr>
          <p:nvPr/>
        </p:nvSpPr>
        <p:spPr bwMode="auto">
          <a:xfrm>
            <a:off x="4915557" y="2966974"/>
            <a:ext cx="551089" cy="1718028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B2983EB-0D20-9117-E199-80C817D7F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87" y="4711672"/>
            <a:ext cx="1160246" cy="3029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8FE790-BE13-2C8E-F5FB-4CD533122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815" y="4711672"/>
            <a:ext cx="1160246" cy="30292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BA84F9-8628-2F13-3A01-49EC094831FC}"/>
              </a:ext>
            </a:extLst>
          </p:cNvPr>
          <p:cNvCxnSpPr/>
          <p:nvPr/>
        </p:nvCxnSpPr>
        <p:spPr>
          <a:xfrm flipH="1" flipV="1">
            <a:off x="5191101" y="2557112"/>
            <a:ext cx="0" cy="310260"/>
          </a:xfrm>
          <a:prstGeom prst="line">
            <a:avLst/>
          </a:prstGeom>
          <a:ln w="19050">
            <a:solidFill>
              <a:schemeClr val="accent2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191DDE-64B2-B4BD-24B8-AE06E4BB5376}"/>
              </a:ext>
            </a:extLst>
          </p:cNvPr>
          <p:cNvCxnSpPr>
            <a:cxnSpLocks/>
          </p:cNvCxnSpPr>
          <p:nvPr/>
        </p:nvCxnSpPr>
        <p:spPr>
          <a:xfrm flipH="1">
            <a:off x="5226400" y="2557112"/>
            <a:ext cx="317199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oogle Shape;374;p43">
            <a:extLst>
              <a:ext uri="{FF2B5EF4-FFF2-40B4-BE49-F238E27FC236}">
                <a16:creationId xmlns:a16="http://schemas.microsoft.com/office/drawing/2014/main" id="{62F50D18-5499-26FB-C6B7-DF6C0CB3735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6975" y="-543628"/>
            <a:ext cx="1963675" cy="214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3;p43">
            <a:extLst>
              <a:ext uri="{FF2B5EF4-FFF2-40B4-BE49-F238E27FC236}">
                <a16:creationId xmlns:a16="http://schemas.microsoft.com/office/drawing/2014/main" id="{FB27F3FA-60C7-D166-71C7-0A0B254F064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7301" y="-394660"/>
            <a:ext cx="1963675" cy="214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0;p31">
            <a:extLst>
              <a:ext uri="{FF2B5EF4-FFF2-40B4-BE49-F238E27FC236}">
                <a16:creationId xmlns:a16="http://schemas.microsoft.com/office/drawing/2014/main" id="{BB1B6F2B-5756-0F14-A556-B539A3DD94A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680079">
            <a:off x="7930408" y="3657991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75;p43">
            <a:extLst>
              <a:ext uri="{FF2B5EF4-FFF2-40B4-BE49-F238E27FC236}">
                <a16:creationId xmlns:a16="http://schemas.microsoft.com/office/drawing/2014/main" id="{65D3B5D6-F0CF-4AB7-C3B2-D1B10D14BFF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42000" y="3825988"/>
            <a:ext cx="1963675" cy="2142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697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 rot="9899867">
            <a:off x="5883857" y="-1460509"/>
            <a:ext cx="5093828" cy="2583302"/>
          </a:xfrm>
          <a:custGeom>
            <a:avLst/>
            <a:gdLst/>
            <a:ahLst/>
            <a:cxnLst/>
            <a:rect l="l" t="t" r="r" b="b"/>
            <a:pathLst>
              <a:path w="283259" h="143653" extrusionOk="0">
                <a:moveTo>
                  <a:pt x="170382" y="0"/>
                </a:moveTo>
                <a:cubicBezTo>
                  <a:pt x="169408" y="0"/>
                  <a:pt x="168426" y="220"/>
                  <a:pt x="167511" y="672"/>
                </a:cubicBezTo>
                <a:lnTo>
                  <a:pt x="4469" y="82102"/>
                </a:lnTo>
                <a:cubicBezTo>
                  <a:pt x="1308" y="83682"/>
                  <a:pt x="1" y="87543"/>
                  <a:pt x="1581" y="90734"/>
                </a:cubicBezTo>
                <a:cubicBezTo>
                  <a:pt x="2723" y="92975"/>
                  <a:pt x="4981" y="94269"/>
                  <a:pt x="7336" y="94269"/>
                </a:cubicBezTo>
                <a:cubicBezTo>
                  <a:pt x="8302" y="94269"/>
                  <a:pt x="9285" y="94051"/>
                  <a:pt x="10214" y="93591"/>
                </a:cubicBezTo>
                <a:lnTo>
                  <a:pt x="154867" y="21341"/>
                </a:lnTo>
                <a:lnTo>
                  <a:pt x="94379" y="131647"/>
                </a:lnTo>
                <a:cubicBezTo>
                  <a:pt x="93072" y="134048"/>
                  <a:pt x="93437" y="137027"/>
                  <a:pt x="95261" y="139063"/>
                </a:cubicBezTo>
                <a:cubicBezTo>
                  <a:pt x="96503" y="140427"/>
                  <a:pt x="98236" y="141150"/>
                  <a:pt x="100003" y="141150"/>
                </a:cubicBezTo>
                <a:cubicBezTo>
                  <a:pt x="100874" y="141150"/>
                  <a:pt x="101753" y="140975"/>
                  <a:pt x="102586" y="140613"/>
                </a:cubicBezTo>
                <a:lnTo>
                  <a:pt x="228516" y="86053"/>
                </a:lnTo>
                <a:lnTo>
                  <a:pt x="228516" y="86053"/>
                </a:lnTo>
                <a:lnTo>
                  <a:pt x="202862" y="134230"/>
                </a:lnTo>
                <a:cubicBezTo>
                  <a:pt x="201615" y="136571"/>
                  <a:pt x="201950" y="139489"/>
                  <a:pt x="203743" y="141495"/>
                </a:cubicBezTo>
                <a:cubicBezTo>
                  <a:pt x="204989" y="142893"/>
                  <a:pt x="206752" y="143653"/>
                  <a:pt x="208546" y="143653"/>
                </a:cubicBezTo>
                <a:cubicBezTo>
                  <a:pt x="209305" y="143653"/>
                  <a:pt x="210096" y="143501"/>
                  <a:pt x="210825" y="143227"/>
                </a:cubicBezTo>
                <a:lnTo>
                  <a:pt x="278273" y="117391"/>
                </a:lnTo>
                <a:cubicBezTo>
                  <a:pt x="281586" y="116115"/>
                  <a:pt x="283258" y="112406"/>
                  <a:pt x="281982" y="109093"/>
                </a:cubicBezTo>
                <a:cubicBezTo>
                  <a:pt x="280994" y="106531"/>
                  <a:pt x="278552" y="104968"/>
                  <a:pt x="275964" y="104968"/>
                </a:cubicBezTo>
                <a:cubicBezTo>
                  <a:pt x="275205" y="104968"/>
                  <a:pt x="274434" y="105103"/>
                  <a:pt x="273684" y="105385"/>
                </a:cubicBezTo>
                <a:lnTo>
                  <a:pt x="222284" y="125081"/>
                </a:lnTo>
                <a:lnTo>
                  <a:pt x="248486" y="75871"/>
                </a:lnTo>
                <a:cubicBezTo>
                  <a:pt x="249762" y="73470"/>
                  <a:pt x="249367" y="70521"/>
                  <a:pt x="247513" y="68515"/>
                </a:cubicBezTo>
                <a:cubicBezTo>
                  <a:pt x="246285" y="67165"/>
                  <a:pt x="244562" y="66448"/>
                  <a:pt x="242797" y="66448"/>
                </a:cubicBezTo>
                <a:cubicBezTo>
                  <a:pt x="241940" y="66448"/>
                  <a:pt x="241073" y="66617"/>
                  <a:pt x="240248" y="66965"/>
                </a:cubicBezTo>
                <a:lnTo>
                  <a:pt x="114653" y="121403"/>
                </a:lnTo>
                <a:lnTo>
                  <a:pt x="176022" y="9517"/>
                </a:lnTo>
                <a:cubicBezTo>
                  <a:pt x="177360" y="7055"/>
                  <a:pt x="176964" y="3985"/>
                  <a:pt x="175019" y="1979"/>
                </a:cubicBezTo>
                <a:cubicBezTo>
                  <a:pt x="173779" y="681"/>
                  <a:pt x="172094" y="0"/>
                  <a:pt x="170382" y="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29EFB6-82FC-5DED-E10D-37421005F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0847" y="293570"/>
            <a:ext cx="5125773" cy="621410"/>
          </a:xfrm>
        </p:spPr>
        <p:txBody>
          <a:bodyPr/>
          <a:lstStyle/>
          <a:p>
            <a:pPr marL="101600" indent="-155575" algn="just">
              <a:spcBef>
                <a:spcPts val="5"/>
              </a:spcBef>
              <a:spcAft>
                <a:spcPts val="0"/>
              </a:spcAft>
            </a:pPr>
            <a:r>
              <a:rPr lang="id-ID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Analisis</a:t>
            </a:r>
            <a:r>
              <a:rPr lang="id-ID" sz="2800" b="1" kern="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Kebutuhan </a:t>
            </a:r>
            <a:r>
              <a:rPr lang="id-ID" sz="2800" b="1" kern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Fungsional</a:t>
            </a:r>
            <a:endParaRPr lang="en-ID" sz="2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69D38-3107-DDE4-4188-FB9C3D7F81A8}"/>
              </a:ext>
            </a:extLst>
          </p:cNvPr>
          <p:cNvSpPr txBox="1"/>
          <p:nvPr/>
        </p:nvSpPr>
        <p:spPr>
          <a:xfrm>
            <a:off x="1788795" y="1489306"/>
            <a:ext cx="6000750" cy="2706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Bef>
                <a:spcPts val="5"/>
              </a:spcBef>
              <a:spcAft>
                <a:spcPts val="0"/>
              </a:spcAft>
              <a:buSzPts val="1200"/>
              <a:tabLst>
                <a:tab pos="549275" algn="l"/>
              </a:tabLst>
            </a:pPr>
            <a:r>
              <a:rPr lang="en-US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b="1" kern="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Pencarian</a:t>
            </a:r>
            <a:r>
              <a:rPr lang="id-ID" b="1" kern="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b="1" kern="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63500" lvl="1" indent="-285750">
              <a:lnSpc>
                <a:spcPct val="112000"/>
              </a:lnSpc>
              <a:spcBef>
                <a:spcPts val="19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6610" algn="l"/>
              </a:tabLst>
            </a:pP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Mengembangkan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antarmuka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pencarian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mudah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digunakan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anggota 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perpustakaan.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3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5975" algn="l"/>
              </a:tabLst>
            </a:pP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Memungkinkan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pencarian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judul,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penulis,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kategori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buku.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435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spcBef>
                <a:spcPts val="5"/>
              </a:spcBef>
              <a:spcAft>
                <a:spcPts val="0"/>
              </a:spcAft>
              <a:buSzPts val="1200"/>
              <a:tabLst>
                <a:tab pos="549275" algn="l"/>
              </a:tabLst>
            </a:pPr>
            <a:r>
              <a:rPr lang="en-US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Pelaporan</a:t>
            </a:r>
            <a:r>
              <a:rPr lang="id-ID" b="1" kern="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b="1" kern="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64135" lvl="1" indent="-285750">
              <a:lnSpc>
                <a:spcPct val="111000"/>
              </a:lnSpc>
              <a:spcBef>
                <a:spcPts val="19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6610" algn="l"/>
              </a:tabLst>
            </a:pP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Membuat alat yang memungkinkan perpustakaan untuk dengan mudah membuat laporan buku yang belum dikembalikan.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68580" lvl="1" indent="-285750">
              <a:lnSpc>
                <a:spcPct val="111000"/>
              </a:lnSpc>
              <a:spcBef>
                <a:spcPts val="8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6610" algn="l"/>
              </a:tabLst>
            </a:pP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Membuat laporan kinerja perpustakaan yang mencakup statistik peminjaman dan pengembalian buku.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197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7666536" y="2186349"/>
            <a:ext cx="2101306" cy="20540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D9FBA40-4120-0E39-67C2-F3BD4C6E8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420" y="226692"/>
            <a:ext cx="7710900" cy="572700"/>
          </a:xfrm>
        </p:spPr>
        <p:txBody>
          <a:bodyPr/>
          <a:lstStyle/>
          <a:p>
            <a:r>
              <a:rPr lang="id-ID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Analisis</a:t>
            </a:r>
            <a:r>
              <a:rPr lang="id-ID" sz="2400" b="1" kern="0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Kebutuhan</a:t>
            </a:r>
            <a:r>
              <a:rPr lang="id-ID" sz="2400" b="1" kern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Non-</a:t>
            </a:r>
            <a:r>
              <a:rPr lang="id-ID" sz="2400" b="1" kern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Fungsional</a:t>
            </a:r>
            <a:br>
              <a:rPr lang="en-ID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D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0D062-7A9D-B9E7-064D-D222357BA9EA}"/>
              </a:ext>
            </a:extLst>
          </p:cNvPr>
          <p:cNvSpPr txBox="1"/>
          <p:nvPr/>
        </p:nvSpPr>
        <p:spPr>
          <a:xfrm>
            <a:off x="541560" y="967032"/>
            <a:ext cx="7710900" cy="3689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indent="-6350">
              <a:lnSpc>
                <a:spcPct val="111000"/>
              </a:lnSpc>
              <a:spcBef>
                <a:spcPts val="195"/>
              </a:spcBef>
              <a:spcAft>
                <a:spcPts val="0"/>
              </a:spcAf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Selain</a:t>
            </a:r>
            <a:r>
              <a:rPr lang="id-ID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kebutuhan</a:t>
            </a:r>
            <a:r>
              <a:rPr lang="id-ID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fungsional,</a:t>
            </a:r>
            <a:r>
              <a:rPr lang="id-ID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beberapa</a:t>
            </a:r>
            <a:r>
              <a:rPr lang="id-ID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kebutuhan</a:t>
            </a:r>
            <a:r>
              <a:rPr lang="id-ID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non-fungsional</a:t>
            </a:r>
            <a:r>
              <a:rPr lang="id-ID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perlu</a:t>
            </a:r>
            <a:r>
              <a:rPr lang="id-ID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dipertimbangkan adalah :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spcBef>
                <a:spcPts val="85"/>
              </a:spcBef>
              <a:spcAft>
                <a:spcPts val="0"/>
              </a:spcAft>
              <a:buSzPts val="1200"/>
              <a:tabLst>
                <a:tab pos="549275" algn="l"/>
              </a:tabLst>
            </a:pPr>
            <a:r>
              <a:rPr lang="en-US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Keamanan</a:t>
            </a:r>
            <a:r>
              <a:rPr lang="id-ID" b="1" kern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id-ID" b="1" kern="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b="1" kern="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97535">
              <a:spcBef>
                <a:spcPts val="195"/>
              </a:spcBef>
              <a:spcAft>
                <a:spcPts val="0"/>
              </a:spcAf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Memastikan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keamanan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anggota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catatan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peminjaman.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390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spcBef>
                <a:spcPts val="5"/>
              </a:spcBef>
              <a:spcAft>
                <a:spcPts val="0"/>
              </a:spcAft>
              <a:buSzPts val="1200"/>
              <a:tabLst>
                <a:tab pos="549275" algn="l"/>
              </a:tabLst>
            </a:pPr>
            <a:r>
              <a:rPr lang="en-US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Ketersediaan</a:t>
            </a:r>
            <a:r>
              <a:rPr lang="id-ID" b="1" kern="0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b="1" kern="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b="1" kern="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88010">
              <a:spcBef>
                <a:spcPts val="70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Memastikan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informasi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tersedia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sepanjang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waktu.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415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buSzPts val="1200"/>
              <a:tabLst>
                <a:tab pos="549275" algn="l"/>
              </a:tabLst>
            </a:pPr>
            <a:r>
              <a:rPr lang="en-US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Kepatuhan dengan</a:t>
            </a:r>
            <a:r>
              <a:rPr lang="id-ID" b="1" kern="0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Regulasi</a:t>
            </a:r>
            <a:r>
              <a:rPr lang="id-ID" b="1" kern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b="1" kern="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00710">
              <a:spcBef>
                <a:spcPts val="70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Mematuhi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regulasi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perlindungan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hak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cipta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pengelolaan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koleksi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buku.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415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buSzPts val="1200"/>
              <a:tabLst>
                <a:tab pos="549275" algn="l"/>
              </a:tabLst>
            </a:pPr>
            <a:r>
              <a:rPr lang="en-US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Ketersediaan</a:t>
            </a:r>
            <a:r>
              <a:rPr lang="id-ID" b="1" kern="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Dukungan</a:t>
            </a:r>
            <a:r>
              <a:rPr lang="id-ID" b="1" kern="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b="1" kern="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88010">
              <a:spcBef>
                <a:spcPts val="195"/>
              </a:spcBef>
              <a:spcAft>
                <a:spcPts val="0"/>
              </a:spcAf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Memastikan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dukungan teknis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tersedia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jika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terjadi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sistem.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420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07950" marR="67310" indent="-6350" algn="just">
              <a:lnSpc>
                <a:spcPct val="112000"/>
              </a:lnSpc>
              <a:spcBef>
                <a:spcPts val="70"/>
              </a:spcBef>
              <a:spcAft>
                <a:spcPts val="0"/>
              </a:spcAf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 implementasi sistem informasi perpustakaan yang mencakup kebutuhan fungsional dan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non-fungsional</a:t>
            </a:r>
            <a:r>
              <a:rPr lang="id-ID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ini,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diharapkan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dapat</a:t>
            </a:r>
            <a:r>
              <a:rPr lang="id-ID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mengatasi</a:t>
            </a:r>
            <a:r>
              <a:rPr lang="id-ID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dihadapi</a:t>
            </a:r>
            <a:r>
              <a:rPr lang="id-ID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oleh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 kampus ABC.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78725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09" name="Google Shape;209;p31"/>
          <p:cNvSpPr txBox="1">
            <a:spLocks noGrp="1"/>
          </p:cNvSpPr>
          <p:nvPr>
            <p:ph type="subTitle" idx="1"/>
          </p:nvPr>
        </p:nvSpPr>
        <p:spPr>
          <a:xfrm>
            <a:off x="720000" y="1418625"/>
            <a:ext cx="5618400" cy="24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geometry, so far we learned a LOT about triangles and their properties. One of the many things you have to do with triangles is to prove whether they either ARE</a:t>
            </a:r>
            <a:r>
              <a:rPr lang="en" b="1"/>
              <a:t> congruent</a:t>
            </a:r>
            <a:r>
              <a:rPr lang="en"/>
              <a:t> </a:t>
            </a:r>
            <a:r>
              <a:rPr lang="en" b="1"/>
              <a:t>or not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To recap, congruence is a very special case of </a:t>
            </a:r>
            <a:r>
              <a:rPr lang="en" b="1"/>
              <a:t>triangles</a:t>
            </a:r>
            <a:r>
              <a:rPr lang="en"/>
              <a:t> being </a:t>
            </a:r>
            <a:r>
              <a:rPr lang="en" b="1"/>
              <a:t>similar</a:t>
            </a:r>
            <a:r>
              <a:rPr lang="en"/>
              <a:t>, except they have BOTH the same side measurements AND the same angle measurement</a:t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7688838" y="2186349"/>
            <a:ext cx="2101306" cy="2054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951954" y="1970617"/>
            <a:ext cx="462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LKM-</a:t>
            </a:r>
            <a:endParaRPr sz="8800"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2"/>
          </p:nvPr>
        </p:nvSpPr>
        <p:spPr>
          <a:xfrm>
            <a:off x="3940717" y="2288767"/>
            <a:ext cx="14061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6466736" y="780424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4524">
            <a:off x="5865178" y="1994132"/>
            <a:ext cx="2101303" cy="2054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543775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D89D86-82CD-A242-4E92-D95AB1B3B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185" y="0"/>
            <a:ext cx="2814459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B11254-BE1A-75A1-1338-2F25AFC475E9}"/>
              </a:ext>
            </a:extLst>
          </p:cNvPr>
          <p:cNvSpPr txBox="1"/>
          <p:nvPr/>
        </p:nvSpPr>
        <p:spPr>
          <a:xfrm>
            <a:off x="386577" y="1986975"/>
            <a:ext cx="3233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dirty="0"/>
              <a:t>Document Flow Diagram Alur </a:t>
            </a:r>
            <a:r>
              <a:rPr lang="en-ID" sz="1600" b="1" dirty="0" err="1"/>
              <a:t>Peminjaman</a:t>
            </a:r>
            <a:r>
              <a:rPr lang="en-ID" sz="1600" b="1" dirty="0"/>
              <a:t> </a:t>
            </a:r>
            <a:r>
              <a:rPr lang="en-ID" sz="1600" b="1" dirty="0" err="1"/>
              <a:t>Buku</a:t>
            </a:r>
            <a:endParaRPr lang="en-ID" sz="1600" b="1" dirty="0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2B11254-BE1A-75A1-1338-2F25AFC475E9}"/>
              </a:ext>
            </a:extLst>
          </p:cNvPr>
          <p:cNvSpPr txBox="1"/>
          <p:nvPr/>
        </p:nvSpPr>
        <p:spPr>
          <a:xfrm>
            <a:off x="386577" y="1986975"/>
            <a:ext cx="3233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dirty="0"/>
              <a:t>Document Flow Diagram Alur </a:t>
            </a:r>
            <a:r>
              <a:rPr lang="en-ID" sz="1600" b="1" dirty="0" err="1"/>
              <a:t>Pengembalian</a:t>
            </a:r>
            <a:r>
              <a:rPr lang="en-ID" sz="1600" b="1" dirty="0"/>
              <a:t> </a:t>
            </a:r>
            <a:r>
              <a:rPr lang="en-ID" sz="1600" b="1" dirty="0" err="1"/>
              <a:t>Buku</a:t>
            </a:r>
            <a:endParaRPr lang="en-ID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A601EE-A405-C602-4E8A-7FCA081F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24" y="0"/>
            <a:ext cx="35051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3012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951954" y="1970617"/>
            <a:ext cx="462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LKM-</a:t>
            </a:r>
            <a:endParaRPr sz="8800"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2"/>
          </p:nvPr>
        </p:nvSpPr>
        <p:spPr>
          <a:xfrm>
            <a:off x="3940717" y="2288767"/>
            <a:ext cx="14061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6466736" y="780424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4524">
            <a:off x="5865178" y="1994132"/>
            <a:ext cx="2101303" cy="2054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697439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1.png">
            <a:extLst>
              <a:ext uri="{FF2B5EF4-FFF2-40B4-BE49-F238E27FC236}">
                <a16:creationId xmlns:a16="http://schemas.microsoft.com/office/drawing/2014/main" id="{D2C59E33-275C-7BD0-725D-CB91B5DA0A8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0" y="0"/>
            <a:ext cx="3048000" cy="50671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C345EA-C6A4-FB2F-F315-25FC76C35810}"/>
              </a:ext>
            </a:extLst>
          </p:cNvPr>
          <p:cNvSpPr txBox="1"/>
          <p:nvPr/>
        </p:nvSpPr>
        <p:spPr>
          <a:xfrm>
            <a:off x="111512" y="2117316"/>
            <a:ext cx="304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dirty="0"/>
              <a:t>Alur </a:t>
            </a:r>
            <a:r>
              <a:rPr lang="en-ID" sz="1600" b="1" dirty="0" err="1"/>
              <a:t>Peminjaman</a:t>
            </a:r>
            <a:r>
              <a:rPr lang="en-ID" sz="1600" b="1" dirty="0"/>
              <a:t> </a:t>
            </a:r>
            <a:r>
              <a:rPr lang="en-ID" sz="1600" b="1" dirty="0" err="1"/>
              <a:t>Buku</a:t>
            </a:r>
            <a:r>
              <a:rPr lang="en-ID" sz="1600" b="1" dirty="0"/>
              <a:t> </a:t>
            </a:r>
            <a:r>
              <a:rPr lang="en-ID" sz="1600" b="1" dirty="0" err="1"/>
              <a:t>versi</a:t>
            </a:r>
            <a:endParaRPr lang="en-ID" sz="1600" b="1" dirty="0"/>
          </a:p>
          <a:p>
            <a:r>
              <a:rPr lang="en-ID" sz="1600" b="1" dirty="0"/>
              <a:t>Modul</a:t>
            </a:r>
          </a:p>
        </p:txBody>
      </p:sp>
    </p:spTree>
    <p:extLst>
      <p:ext uri="{BB962C8B-B14F-4D97-AF65-F5344CB8AC3E}">
        <p14:creationId xmlns:p14="http://schemas.microsoft.com/office/powerpoint/2010/main" val="427506883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C345EA-C6A4-FB2F-F315-25FC76C35810}"/>
              </a:ext>
            </a:extLst>
          </p:cNvPr>
          <p:cNvSpPr txBox="1"/>
          <p:nvPr/>
        </p:nvSpPr>
        <p:spPr>
          <a:xfrm>
            <a:off x="2206064" y="446468"/>
            <a:ext cx="4009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dirty="0"/>
              <a:t>Alur </a:t>
            </a:r>
            <a:r>
              <a:rPr lang="en-ID" sz="1600" b="1" dirty="0" err="1"/>
              <a:t>Peminjaman</a:t>
            </a:r>
            <a:r>
              <a:rPr lang="en-ID" sz="1600" b="1" dirty="0"/>
              <a:t> </a:t>
            </a:r>
            <a:r>
              <a:rPr lang="en-ID" sz="1600" b="1" dirty="0" err="1"/>
              <a:t>Buku</a:t>
            </a:r>
            <a:r>
              <a:rPr lang="en-ID" sz="1600" b="1" dirty="0"/>
              <a:t> </a:t>
            </a:r>
            <a:r>
              <a:rPr lang="en-ID" sz="1600" b="1" dirty="0" err="1"/>
              <a:t>versi</a:t>
            </a:r>
            <a:r>
              <a:rPr lang="en-ID" sz="1600" b="1" dirty="0"/>
              <a:t> di PPT</a:t>
            </a:r>
          </a:p>
        </p:txBody>
      </p:sp>
      <p:grpSp>
        <p:nvGrpSpPr>
          <p:cNvPr id="2" name="Group 36">
            <a:extLst>
              <a:ext uri="{FF2B5EF4-FFF2-40B4-BE49-F238E27FC236}">
                <a16:creationId xmlns:a16="http://schemas.microsoft.com/office/drawing/2014/main" id="{640C734A-654C-4D5F-D93E-8BC6090C0441}"/>
              </a:ext>
            </a:extLst>
          </p:cNvPr>
          <p:cNvGrpSpPr>
            <a:grpSpLocks/>
          </p:cNvGrpSpPr>
          <p:nvPr/>
        </p:nvGrpSpPr>
        <p:grpSpPr bwMode="auto">
          <a:xfrm>
            <a:off x="6216000" y="2135861"/>
            <a:ext cx="1827213" cy="1346200"/>
            <a:chOff x="5139" y="1450"/>
            <a:chExt cx="2878" cy="2121"/>
          </a:xfrm>
        </p:grpSpPr>
        <p:pic>
          <p:nvPicPr>
            <p:cNvPr id="2096" name="Picture 48">
              <a:extLst>
                <a:ext uri="{FF2B5EF4-FFF2-40B4-BE49-F238E27FC236}">
                  <a16:creationId xmlns:a16="http://schemas.microsoft.com/office/drawing/2014/main" id="{22B51F50-6DFA-2874-CD5A-A1061F0804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5" y="2775"/>
              <a:ext cx="963" cy="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Freeform 47">
              <a:extLst>
                <a:ext uri="{FF2B5EF4-FFF2-40B4-BE49-F238E27FC236}">
                  <a16:creationId xmlns:a16="http://schemas.microsoft.com/office/drawing/2014/main" id="{B35035C1-EC8F-85D4-C003-6DAE2EE52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7" y="2774"/>
              <a:ext cx="959" cy="792"/>
            </a:xfrm>
            <a:custGeom>
              <a:avLst/>
              <a:gdLst>
                <a:gd name="T0" fmla="+- 0 6337 6337"/>
                <a:gd name="T1" fmla="*/ T0 w 959"/>
                <a:gd name="T2" fmla="+- 0 3479 2774"/>
                <a:gd name="T3" fmla="*/ 3479 h 792"/>
                <a:gd name="T4" fmla="+- 0 6337 6337"/>
                <a:gd name="T5" fmla="*/ T4 w 959"/>
                <a:gd name="T6" fmla="+- 0 2774 2774"/>
                <a:gd name="T7" fmla="*/ 2774 h 792"/>
                <a:gd name="T8" fmla="+- 0 7296 6337"/>
                <a:gd name="T9" fmla="*/ T8 w 959"/>
                <a:gd name="T10" fmla="+- 0 2774 2774"/>
                <a:gd name="T11" fmla="*/ 2774 h 792"/>
                <a:gd name="T12" fmla="+- 0 7296 6337"/>
                <a:gd name="T13" fmla="*/ T12 w 959"/>
                <a:gd name="T14" fmla="+- 0 3479 2774"/>
                <a:gd name="T15" fmla="*/ 3479 h 792"/>
                <a:gd name="T16" fmla="+- 0 7232 6337"/>
                <a:gd name="T17" fmla="*/ T16 w 959"/>
                <a:gd name="T18" fmla="+- 0 3436 2774"/>
                <a:gd name="T19" fmla="*/ 3436 h 792"/>
                <a:gd name="T20" fmla="+- 0 7164 6337"/>
                <a:gd name="T21" fmla="*/ T20 w 959"/>
                <a:gd name="T22" fmla="+- 0 3407 2774"/>
                <a:gd name="T23" fmla="*/ 3407 h 792"/>
                <a:gd name="T24" fmla="+- 0 7092 6337"/>
                <a:gd name="T25" fmla="*/ T24 w 959"/>
                <a:gd name="T26" fmla="+- 0 3393 2774"/>
                <a:gd name="T27" fmla="*/ 3393 h 792"/>
                <a:gd name="T28" fmla="+- 0 7020 6337"/>
                <a:gd name="T29" fmla="*/ T28 w 959"/>
                <a:gd name="T30" fmla="+- 0 3393 2774"/>
                <a:gd name="T31" fmla="*/ 3393 h 792"/>
                <a:gd name="T32" fmla="+- 0 6949 6337"/>
                <a:gd name="T33" fmla="*/ T32 w 959"/>
                <a:gd name="T34" fmla="+- 0 3407 2774"/>
                <a:gd name="T35" fmla="*/ 3407 h 792"/>
                <a:gd name="T36" fmla="+- 0 6880 6337"/>
                <a:gd name="T37" fmla="*/ T36 w 959"/>
                <a:gd name="T38" fmla="+- 0 3436 2774"/>
                <a:gd name="T39" fmla="*/ 3436 h 792"/>
                <a:gd name="T40" fmla="+- 0 6817 6337"/>
                <a:gd name="T41" fmla="*/ T40 w 959"/>
                <a:gd name="T42" fmla="+- 0 3479 2774"/>
                <a:gd name="T43" fmla="*/ 3479 h 792"/>
                <a:gd name="T44" fmla="+- 0 6753 6337"/>
                <a:gd name="T45" fmla="*/ T44 w 959"/>
                <a:gd name="T46" fmla="+- 0 3523 2774"/>
                <a:gd name="T47" fmla="*/ 3523 h 792"/>
                <a:gd name="T48" fmla="+- 0 6684 6337"/>
                <a:gd name="T49" fmla="*/ T48 w 959"/>
                <a:gd name="T50" fmla="+- 0 3551 2774"/>
                <a:gd name="T51" fmla="*/ 3551 h 792"/>
                <a:gd name="T52" fmla="+- 0 6613 6337"/>
                <a:gd name="T53" fmla="*/ T52 w 959"/>
                <a:gd name="T54" fmla="+- 0 3566 2774"/>
                <a:gd name="T55" fmla="*/ 3566 h 792"/>
                <a:gd name="T56" fmla="+- 0 6541 6337"/>
                <a:gd name="T57" fmla="*/ T56 w 959"/>
                <a:gd name="T58" fmla="+- 0 3566 2774"/>
                <a:gd name="T59" fmla="*/ 3566 h 792"/>
                <a:gd name="T60" fmla="+- 0 6470 6337"/>
                <a:gd name="T61" fmla="*/ T60 w 959"/>
                <a:gd name="T62" fmla="+- 0 3551 2774"/>
                <a:gd name="T63" fmla="*/ 3551 h 792"/>
                <a:gd name="T64" fmla="+- 0 6401 6337"/>
                <a:gd name="T65" fmla="*/ T64 w 959"/>
                <a:gd name="T66" fmla="+- 0 3523 2774"/>
                <a:gd name="T67" fmla="*/ 3523 h 792"/>
                <a:gd name="T68" fmla="+- 0 6337 6337"/>
                <a:gd name="T69" fmla="*/ T68 w 959"/>
                <a:gd name="T70" fmla="+- 0 3479 2774"/>
                <a:gd name="T71" fmla="*/ 3479 h 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959" h="792">
                  <a:moveTo>
                    <a:pt x="0" y="705"/>
                  </a:moveTo>
                  <a:lnTo>
                    <a:pt x="0" y="0"/>
                  </a:lnTo>
                  <a:lnTo>
                    <a:pt x="959" y="0"/>
                  </a:lnTo>
                  <a:lnTo>
                    <a:pt x="959" y="705"/>
                  </a:lnTo>
                  <a:lnTo>
                    <a:pt x="895" y="662"/>
                  </a:lnTo>
                  <a:lnTo>
                    <a:pt x="827" y="633"/>
                  </a:lnTo>
                  <a:lnTo>
                    <a:pt x="755" y="619"/>
                  </a:lnTo>
                  <a:lnTo>
                    <a:pt x="683" y="619"/>
                  </a:lnTo>
                  <a:lnTo>
                    <a:pt x="612" y="633"/>
                  </a:lnTo>
                  <a:lnTo>
                    <a:pt x="543" y="662"/>
                  </a:lnTo>
                  <a:lnTo>
                    <a:pt x="480" y="705"/>
                  </a:lnTo>
                  <a:lnTo>
                    <a:pt x="416" y="749"/>
                  </a:lnTo>
                  <a:lnTo>
                    <a:pt x="347" y="777"/>
                  </a:lnTo>
                  <a:lnTo>
                    <a:pt x="276" y="792"/>
                  </a:lnTo>
                  <a:lnTo>
                    <a:pt x="204" y="792"/>
                  </a:lnTo>
                  <a:lnTo>
                    <a:pt x="133" y="777"/>
                  </a:lnTo>
                  <a:lnTo>
                    <a:pt x="64" y="749"/>
                  </a:lnTo>
                  <a:lnTo>
                    <a:pt x="0" y="705"/>
                  </a:lnTo>
                  <a:close/>
                </a:path>
              </a:pathLst>
            </a:custGeom>
            <a:noFill/>
            <a:ln w="6342">
              <a:solidFill>
                <a:srgbClr val="3C63A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" name="Freeform 46">
              <a:extLst>
                <a:ext uri="{FF2B5EF4-FFF2-40B4-BE49-F238E27FC236}">
                  <a16:creationId xmlns:a16="http://schemas.microsoft.com/office/drawing/2014/main" id="{0AFB84B4-A020-1E9F-3F1F-D250B9791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6" y="2333"/>
              <a:ext cx="600" cy="351"/>
            </a:xfrm>
            <a:custGeom>
              <a:avLst/>
              <a:gdLst>
                <a:gd name="T0" fmla="+- 0 7416 6817"/>
                <a:gd name="T1" fmla="*/ T0 w 600"/>
                <a:gd name="T2" fmla="+- 0 2333 2333"/>
                <a:gd name="T3" fmla="*/ 2333 h 351"/>
                <a:gd name="T4" fmla="+- 0 7416 6817"/>
                <a:gd name="T5" fmla="*/ T4 w 600"/>
                <a:gd name="T6" fmla="+- 0 2532 2333"/>
                <a:gd name="T7" fmla="*/ 2532 h 351"/>
                <a:gd name="T8" fmla="+- 0 6817 6817"/>
                <a:gd name="T9" fmla="*/ T8 w 600"/>
                <a:gd name="T10" fmla="+- 0 2532 2333"/>
                <a:gd name="T11" fmla="*/ 2532 h 351"/>
                <a:gd name="T12" fmla="+- 0 6817 6817"/>
                <a:gd name="T13" fmla="*/ T12 w 600"/>
                <a:gd name="T14" fmla="+- 0 2684 2333"/>
                <a:gd name="T15" fmla="*/ 2684 h 35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600" h="351">
                  <a:moveTo>
                    <a:pt x="599" y="0"/>
                  </a:moveTo>
                  <a:lnTo>
                    <a:pt x="599" y="199"/>
                  </a:lnTo>
                  <a:lnTo>
                    <a:pt x="0" y="199"/>
                  </a:lnTo>
                  <a:lnTo>
                    <a:pt x="0" y="351"/>
                  </a:lnTo>
                </a:path>
              </a:pathLst>
            </a:custGeom>
            <a:noFill/>
            <a:ln w="8455">
              <a:solidFill>
                <a:srgbClr val="4671C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" name="AutoShape 45">
              <a:extLst>
                <a:ext uri="{FF2B5EF4-FFF2-40B4-BE49-F238E27FC236}">
                  <a16:creationId xmlns:a16="http://schemas.microsoft.com/office/drawing/2014/main" id="{380DDF57-119A-44A7-EA70-3E2EBDBDB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8" y="1452"/>
              <a:ext cx="1365" cy="1323"/>
            </a:xfrm>
            <a:custGeom>
              <a:avLst/>
              <a:gdLst>
                <a:gd name="T0" fmla="+- 0 6457 5498"/>
                <a:gd name="T1" fmla="*/ T0 w 1365"/>
                <a:gd name="T2" fmla="+- 0 1452 1452"/>
                <a:gd name="T3" fmla="*/ 1452 h 1323"/>
                <a:gd name="T4" fmla="+- 0 5498 5498"/>
                <a:gd name="T5" fmla="*/ T4 w 1365"/>
                <a:gd name="T6" fmla="+- 0 1716 1452"/>
                <a:gd name="T7" fmla="*/ 1716 h 1323"/>
                <a:gd name="T8" fmla="+- 0 5498 5498"/>
                <a:gd name="T9" fmla="*/ T8 w 1365"/>
                <a:gd name="T10" fmla="+- 0 2333 1452"/>
                <a:gd name="T11" fmla="*/ 2333 h 1323"/>
                <a:gd name="T12" fmla="+- 0 6457 5498"/>
                <a:gd name="T13" fmla="*/ T12 w 1365"/>
                <a:gd name="T14" fmla="+- 0 2333 1452"/>
                <a:gd name="T15" fmla="*/ 2333 h 1323"/>
                <a:gd name="T16" fmla="+- 0 6457 5498"/>
                <a:gd name="T17" fmla="*/ T16 w 1365"/>
                <a:gd name="T18" fmla="+- 0 1452 1452"/>
                <a:gd name="T19" fmla="*/ 1452 h 1323"/>
                <a:gd name="T20" fmla="+- 0 6863 5498"/>
                <a:gd name="T21" fmla="*/ T20 w 1365"/>
                <a:gd name="T22" fmla="+- 0 2671 1452"/>
                <a:gd name="T23" fmla="*/ 2671 h 1323"/>
                <a:gd name="T24" fmla="+- 0 6770 5498"/>
                <a:gd name="T25" fmla="*/ T24 w 1365"/>
                <a:gd name="T26" fmla="+- 0 2671 1452"/>
                <a:gd name="T27" fmla="*/ 2671 h 1323"/>
                <a:gd name="T28" fmla="+- 0 6817 5498"/>
                <a:gd name="T29" fmla="*/ T28 w 1365"/>
                <a:gd name="T30" fmla="+- 0 2774 1452"/>
                <a:gd name="T31" fmla="*/ 2774 h 1323"/>
                <a:gd name="T32" fmla="+- 0 6863 5498"/>
                <a:gd name="T33" fmla="*/ T32 w 1365"/>
                <a:gd name="T34" fmla="+- 0 2671 1452"/>
                <a:gd name="T35" fmla="*/ 2671 h 132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</a:cxnLst>
              <a:rect l="0" t="0" r="r" b="b"/>
              <a:pathLst>
                <a:path w="1365" h="1323">
                  <a:moveTo>
                    <a:pt x="959" y="0"/>
                  </a:moveTo>
                  <a:lnTo>
                    <a:pt x="0" y="264"/>
                  </a:lnTo>
                  <a:lnTo>
                    <a:pt x="0" y="881"/>
                  </a:lnTo>
                  <a:lnTo>
                    <a:pt x="959" y="881"/>
                  </a:lnTo>
                  <a:lnTo>
                    <a:pt x="959" y="0"/>
                  </a:lnTo>
                  <a:close/>
                  <a:moveTo>
                    <a:pt x="1365" y="1219"/>
                  </a:moveTo>
                  <a:lnTo>
                    <a:pt x="1272" y="1219"/>
                  </a:lnTo>
                  <a:lnTo>
                    <a:pt x="1319" y="1322"/>
                  </a:lnTo>
                  <a:lnTo>
                    <a:pt x="1365" y="1219"/>
                  </a:lnTo>
                  <a:close/>
                </a:path>
              </a:pathLst>
            </a:custGeom>
            <a:solidFill>
              <a:srgbClr val="467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" name="Freeform 44">
              <a:extLst>
                <a:ext uri="{FF2B5EF4-FFF2-40B4-BE49-F238E27FC236}">
                  <a16:creationId xmlns:a16="http://schemas.microsoft.com/office/drawing/2014/main" id="{3B8C2AD1-3044-7B00-D490-1519BEA37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8" y="1452"/>
              <a:ext cx="959" cy="882"/>
            </a:xfrm>
            <a:custGeom>
              <a:avLst/>
              <a:gdLst>
                <a:gd name="T0" fmla="+- 0 5498 5498"/>
                <a:gd name="T1" fmla="*/ T0 w 959"/>
                <a:gd name="T2" fmla="+- 0 2333 1452"/>
                <a:gd name="T3" fmla="*/ 2333 h 882"/>
                <a:gd name="T4" fmla="+- 0 6457 5498"/>
                <a:gd name="T5" fmla="*/ T4 w 959"/>
                <a:gd name="T6" fmla="+- 0 2333 1452"/>
                <a:gd name="T7" fmla="*/ 2333 h 882"/>
                <a:gd name="T8" fmla="+- 0 6457 5498"/>
                <a:gd name="T9" fmla="*/ T8 w 959"/>
                <a:gd name="T10" fmla="+- 0 1452 1452"/>
                <a:gd name="T11" fmla="*/ 1452 h 882"/>
                <a:gd name="T12" fmla="+- 0 5498 5498"/>
                <a:gd name="T13" fmla="*/ T12 w 959"/>
                <a:gd name="T14" fmla="+- 0 1716 1452"/>
                <a:gd name="T15" fmla="*/ 1716 h 882"/>
                <a:gd name="T16" fmla="+- 0 5498 5498"/>
                <a:gd name="T17" fmla="*/ T16 w 959"/>
                <a:gd name="T18" fmla="+- 0 2333 1452"/>
                <a:gd name="T19" fmla="*/ 2333 h 88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959" h="882">
                  <a:moveTo>
                    <a:pt x="0" y="881"/>
                  </a:moveTo>
                  <a:lnTo>
                    <a:pt x="959" y="881"/>
                  </a:lnTo>
                  <a:lnTo>
                    <a:pt x="959" y="0"/>
                  </a:lnTo>
                  <a:lnTo>
                    <a:pt x="0" y="264"/>
                  </a:lnTo>
                  <a:lnTo>
                    <a:pt x="0" y="881"/>
                  </a:lnTo>
                  <a:close/>
                </a:path>
              </a:pathLst>
            </a:custGeom>
            <a:noFill/>
            <a:ln w="2114">
              <a:solidFill>
                <a:srgbClr val="C7C7C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9" name="Line 43">
              <a:extLst>
                <a:ext uri="{FF2B5EF4-FFF2-40B4-BE49-F238E27FC236}">
                  <a16:creationId xmlns:a16="http://schemas.microsoft.com/office/drawing/2014/main" id="{1E700C4B-62FA-3724-D2BB-C0A6A5BE83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9" y="1893"/>
              <a:ext cx="277" cy="0"/>
            </a:xfrm>
            <a:prstGeom prst="line">
              <a:avLst/>
            </a:prstGeom>
            <a:noFill/>
            <a:ln w="8455">
              <a:solidFill>
                <a:srgbClr val="4671C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0" name="Freeform 42">
              <a:extLst>
                <a:ext uri="{FF2B5EF4-FFF2-40B4-BE49-F238E27FC236}">
                  <a16:creationId xmlns:a16="http://schemas.microsoft.com/office/drawing/2014/main" id="{CA2BE6A4-C737-A692-CD2B-E3E0CE33A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4" y="1841"/>
              <a:ext cx="94" cy="104"/>
            </a:xfrm>
            <a:custGeom>
              <a:avLst/>
              <a:gdLst>
                <a:gd name="T0" fmla="+- 0 5405 5405"/>
                <a:gd name="T1" fmla="*/ T0 w 94"/>
                <a:gd name="T2" fmla="+- 0 1841 1841"/>
                <a:gd name="T3" fmla="*/ 1841 h 104"/>
                <a:gd name="T4" fmla="+- 0 5405 5405"/>
                <a:gd name="T5" fmla="*/ T4 w 94"/>
                <a:gd name="T6" fmla="+- 0 1944 1841"/>
                <a:gd name="T7" fmla="*/ 1944 h 104"/>
                <a:gd name="T8" fmla="+- 0 5498 5405"/>
                <a:gd name="T9" fmla="*/ T8 w 94"/>
                <a:gd name="T10" fmla="+- 0 1893 1841"/>
                <a:gd name="T11" fmla="*/ 1893 h 104"/>
                <a:gd name="T12" fmla="+- 0 5405 5405"/>
                <a:gd name="T13" fmla="*/ T12 w 94"/>
                <a:gd name="T14" fmla="+- 0 1841 1841"/>
                <a:gd name="T15" fmla="*/ 1841 h 10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94" h="104">
                  <a:moveTo>
                    <a:pt x="0" y="0"/>
                  </a:moveTo>
                  <a:lnTo>
                    <a:pt x="0" y="103"/>
                  </a:lnTo>
                  <a:lnTo>
                    <a:pt x="93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7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1" name="Line 41">
              <a:extLst>
                <a:ext uri="{FF2B5EF4-FFF2-40B4-BE49-F238E27FC236}">
                  <a16:creationId xmlns:a16="http://schemas.microsoft.com/office/drawing/2014/main" id="{EC8FDA5E-1D24-BFA4-C266-0F756D8EF3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7" y="1893"/>
              <a:ext cx="278" cy="0"/>
            </a:xfrm>
            <a:prstGeom prst="line">
              <a:avLst/>
            </a:prstGeom>
            <a:noFill/>
            <a:ln w="8455">
              <a:solidFill>
                <a:srgbClr val="4671C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2" name="Freeform 40">
              <a:extLst>
                <a:ext uri="{FF2B5EF4-FFF2-40B4-BE49-F238E27FC236}">
                  <a16:creationId xmlns:a16="http://schemas.microsoft.com/office/drawing/2014/main" id="{5264DCEB-D5D6-C252-850E-8F2AFD76B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2" y="1841"/>
              <a:ext cx="94" cy="104"/>
            </a:xfrm>
            <a:custGeom>
              <a:avLst/>
              <a:gdLst>
                <a:gd name="T0" fmla="+- 0 6723 6723"/>
                <a:gd name="T1" fmla="*/ T0 w 94"/>
                <a:gd name="T2" fmla="+- 0 1841 1841"/>
                <a:gd name="T3" fmla="*/ 1841 h 104"/>
                <a:gd name="T4" fmla="+- 0 6723 6723"/>
                <a:gd name="T5" fmla="*/ T4 w 94"/>
                <a:gd name="T6" fmla="+- 0 1944 1841"/>
                <a:gd name="T7" fmla="*/ 1944 h 104"/>
                <a:gd name="T8" fmla="+- 0 6817 6723"/>
                <a:gd name="T9" fmla="*/ T8 w 94"/>
                <a:gd name="T10" fmla="+- 0 1893 1841"/>
                <a:gd name="T11" fmla="*/ 1893 h 104"/>
                <a:gd name="T12" fmla="+- 0 6723 6723"/>
                <a:gd name="T13" fmla="*/ T12 w 94"/>
                <a:gd name="T14" fmla="+- 0 1841 1841"/>
                <a:gd name="T15" fmla="*/ 1841 h 10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94" h="104">
                  <a:moveTo>
                    <a:pt x="0" y="0"/>
                  </a:moveTo>
                  <a:lnTo>
                    <a:pt x="0" y="103"/>
                  </a:lnTo>
                  <a:lnTo>
                    <a:pt x="94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7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3" name="Text Box 39">
              <a:extLst>
                <a:ext uri="{FF2B5EF4-FFF2-40B4-BE49-F238E27FC236}">
                  <a16:creationId xmlns:a16="http://schemas.microsoft.com/office/drawing/2014/main" id="{92DB70CE-129C-13A6-364A-55860DF111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2" y="1813"/>
              <a:ext cx="784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indent="47625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4762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D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Membuat</a:t>
              </a:r>
              <a:endPara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4762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D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Dokumen Peminjaman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Text Box 38">
              <a:extLst>
                <a:ext uri="{FF2B5EF4-FFF2-40B4-BE49-F238E27FC236}">
                  <a16:creationId xmlns:a16="http://schemas.microsoft.com/office/drawing/2014/main" id="{DA8DF12A-D3CC-AFCA-197B-382B369F12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7" y="3061"/>
              <a:ext cx="888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3C63AC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Data Peminjaman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Text Box 37">
              <a:extLst>
                <a:ext uri="{FF2B5EF4-FFF2-40B4-BE49-F238E27FC236}">
                  <a16:creationId xmlns:a16="http://schemas.microsoft.com/office/drawing/2014/main" id="{D583FEF3-021F-45BE-13FC-82931E8A25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16" y="1451"/>
              <a:ext cx="1199" cy="882"/>
            </a:xfrm>
            <a:prstGeom prst="rect">
              <a:avLst/>
            </a:prstGeom>
            <a:solidFill>
              <a:srgbClr val="4671C4"/>
            </a:solidFill>
            <a:ln w="2114">
              <a:solidFill>
                <a:srgbClr val="C7C7C7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D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Kalkulasi Jumlah Buku dan Lama Peminjaman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6" name="Group 33">
            <a:extLst>
              <a:ext uri="{FF2B5EF4-FFF2-40B4-BE49-F238E27FC236}">
                <a16:creationId xmlns:a16="http://schemas.microsoft.com/office/drawing/2014/main" id="{41D3F9D3-0339-5AFA-6272-7970603DE511}"/>
              </a:ext>
            </a:extLst>
          </p:cNvPr>
          <p:cNvGrpSpPr>
            <a:grpSpLocks/>
          </p:cNvGrpSpPr>
          <p:nvPr/>
        </p:nvGrpSpPr>
        <p:grpSpPr bwMode="auto">
          <a:xfrm>
            <a:off x="8041625" y="2383511"/>
            <a:ext cx="152400" cy="66675"/>
            <a:chOff x="8015" y="1841"/>
            <a:chExt cx="240" cy="104"/>
          </a:xfrm>
        </p:grpSpPr>
        <p:sp>
          <p:nvSpPr>
            <p:cNvPr id="17" name="Line 35">
              <a:extLst>
                <a:ext uri="{FF2B5EF4-FFF2-40B4-BE49-F238E27FC236}">
                  <a16:creationId xmlns:a16="http://schemas.microsoft.com/office/drawing/2014/main" id="{053C73A5-456F-3DEF-D9A2-D98D3571F7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15" y="1893"/>
              <a:ext cx="158" cy="0"/>
            </a:xfrm>
            <a:prstGeom prst="line">
              <a:avLst/>
            </a:prstGeom>
            <a:noFill/>
            <a:ln w="8455">
              <a:solidFill>
                <a:srgbClr val="4671C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E1D5A4EC-B08B-1377-C716-2A3EB0563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1" y="1841"/>
              <a:ext cx="94" cy="104"/>
            </a:xfrm>
            <a:custGeom>
              <a:avLst/>
              <a:gdLst>
                <a:gd name="T0" fmla="+- 0 8161 8161"/>
                <a:gd name="T1" fmla="*/ T0 w 94"/>
                <a:gd name="T2" fmla="+- 0 1841 1841"/>
                <a:gd name="T3" fmla="*/ 1841 h 104"/>
                <a:gd name="T4" fmla="+- 0 8161 8161"/>
                <a:gd name="T5" fmla="*/ T4 w 94"/>
                <a:gd name="T6" fmla="+- 0 1944 1841"/>
                <a:gd name="T7" fmla="*/ 1944 h 104"/>
                <a:gd name="T8" fmla="+- 0 8255 8161"/>
                <a:gd name="T9" fmla="*/ T8 w 94"/>
                <a:gd name="T10" fmla="+- 0 1893 1841"/>
                <a:gd name="T11" fmla="*/ 1893 h 104"/>
                <a:gd name="T12" fmla="+- 0 8161 8161"/>
                <a:gd name="T13" fmla="*/ T12 w 94"/>
                <a:gd name="T14" fmla="+- 0 1841 1841"/>
                <a:gd name="T15" fmla="*/ 1841 h 10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94" h="104">
                  <a:moveTo>
                    <a:pt x="0" y="0"/>
                  </a:moveTo>
                  <a:lnTo>
                    <a:pt x="0" y="103"/>
                  </a:lnTo>
                  <a:lnTo>
                    <a:pt x="94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7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19" name="Group 1">
            <a:extLst>
              <a:ext uri="{FF2B5EF4-FFF2-40B4-BE49-F238E27FC236}">
                <a16:creationId xmlns:a16="http://schemas.microsoft.com/office/drawing/2014/main" id="{F3025A4E-9054-B9F0-9F4D-1C3F80BAF1C4}"/>
              </a:ext>
            </a:extLst>
          </p:cNvPr>
          <p:cNvGrpSpPr>
            <a:grpSpLocks/>
          </p:cNvGrpSpPr>
          <p:nvPr/>
        </p:nvGrpSpPr>
        <p:grpSpPr bwMode="auto">
          <a:xfrm>
            <a:off x="2952100" y="1215111"/>
            <a:ext cx="1906588" cy="2879725"/>
            <a:chOff x="0" y="0"/>
            <a:chExt cx="3003" cy="4534"/>
          </a:xfrm>
        </p:grpSpPr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2E445E63-4543-07B0-B784-796E7A1B2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" y="1323"/>
              <a:ext cx="959" cy="794"/>
            </a:xfrm>
            <a:custGeom>
              <a:avLst/>
              <a:gdLst>
                <a:gd name="T0" fmla="+- 0 1293 814"/>
                <a:gd name="T1" fmla="*/ T0 w 959"/>
                <a:gd name="T2" fmla="+- 0 1324 1324"/>
                <a:gd name="T3" fmla="*/ 1324 h 794"/>
                <a:gd name="T4" fmla="+- 0 1183 814"/>
                <a:gd name="T5" fmla="*/ T4 w 959"/>
                <a:gd name="T6" fmla="+- 0 1327 1324"/>
                <a:gd name="T7" fmla="*/ 1327 h 794"/>
                <a:gd name="T8" fmla="+- 0 1082 814"/>
                <a:gd name="T9" fmla="*/ T8 w 959"/>
                <a:gd name="T10" fmla="+- 0 1335 1324"/>
                <a:gd name="T11" fmla="*/ 1335 h 794"/>
                <a:gd name="T12" fmla="+- 0 993 814"/>
                <a:gd name="T13" fmla="*/ T12 w 959"/>
                <a:gd name="T14" fmla="+- 0 1347 1324"/>
                <a:gd name="T15" fmla="*/ 1347 h 794"/>
                <a:gd name="T16" fmla="+- 0 919 814"/>
                <a:gd name="T17" fmla="*/ T16 w 959"/>
                <a:gd name="T18" fmla="+- 0 1364 1324"/>
                <a:gd name="T19" fmla="*/ 1364 h 794"/>
                <a:gd name="T20" fmla="+- 0 826 814"/>
                <a:gd name="T21" fmla="*/ T20 w 959"/>
                <a:gd name="T22" fmla="+- 0 1405 1324"/>
                <a:gd name="T23" fmla="*/ 1405 h 794"/>
                <a:gd name="T24" fmla="+- 0 814 814"/>
                <a:gd name="T25" fmla="*/ T24 w 959"/>
                <a:gd name="T26" fmla="+- 0 1430 1324"/>
                <a:gd name="T27" fmla="*/ 1430 h 794"/>
                <a:gd name="T28" fmla="+- 0 814 814"/>
                <a:gd name="T29" fmla="*/ T28 w 959"/>
                <a:gd name="T30" fmla="+- 0 2012 1324"/>
                <a:gd name="T31" fmla="*/ 2012 h 794"/>
                <a:gd name="T32" fmla="+- 0 863 814"/>
                <a:gd name="T33" fmla="*/ T32 w 959"/>
                <a:gd name="T34" fmla="+- 0 2058 1324"/>
                <a:gd name="T35" fmla="*/ 2058 h 794"/>
                <a:gd name="T36" fmla="+- 0 993 814"/>
                <a:gd name="T37" fmla="*/ T36 w 959"/>
                <a:gd name="T38" fmla="+- 0 2094 1324"/>
                <a:gd name="T39" fmla="*/ 2094 h 794"/>
                <a:gd name="T40" fmla="+- 0 1082 814"/>
                <a:gd name="T41" fmla="*/ T40 w 959"/>
                <a:gd name="T42" fmla="+- 0 2107 1324"/>
                <a:gd name="T43" fmla="*/ 2107 h 794"/>
                <a:gd name="T44" fmla="+- 0 1183 814"/>
                <a:gd name="T45" fmla="*/ T44 w 959"/>
                <a:gd name="T46" fmla="+- 0 2115 1324"/>
                <a:gd name="T47" fmla="*/ 2115 h 794"/>
                <a:gd name="T48" fmla="+- 0 1293 814"/>
                <a:gd name="T49" fmla="*/ T48 w 959"/>
                <a:gd name="T50" fmla="+- 0 2117 1324"/>
                <a:gd name="T51" fmla="*/ 2117 h 794"/>
                <a:gd name="T52" fmla="+- 0 1403 814"/>
                <a:gd name="T53" fmla="*/ T52 w 959"/>
                <a:gd name="T54" fmla="+- 0 2115 1324"/>
                <a:gd name="T55" fmla="*/ 2115 h 794"/>
                <a:gd name="T56" fmla="+- 0 1504 814"/>
                <a:gd name="T57" fmla="*/ T56 w 959"/>
                <a:gd name="T58" fmla="+- 0 2107 1324"/>
                <a:gd name="T59" fmla="*/ 2107 h 794"/>
                <a:gd name="T60" fmla="+- 0 1593 814"/>
                <a:gd name="T61" fmla="*/ T60 w 959"/>
                <a:gd name="T62" fmla="+- 0 2094 1324"/>
                <a:gd name="T63" fmla="*/ 2094 h 794"/>
                <a:gd name="T64" fmla="+- 0 1667 814"/>
                <a:gd name="T65" fmla="*/ T64 w 959"/>
                <a:gd name="T66" fmla="+- 0 2078 1324"/>
                <a:gd name="T67" fmla="*/ 2078 h 794"/>
                <a:gd name="T68" fmla="+- 0 1760 814"/>
                <a:gd name="T69" fmla="*/ T68 w 959"/>
                <a:gd name="T70" fmla="+- 0 2036 1324"/>
                <a:gd name="T71" fmla="*/ 2036 h 794"/>
                <a:gd name="T72" fmla="+- 0 1773 814"/>
                <a:gd name="T73" fmla="*/ T72 w 959"/>
                <a:gd name="T74" fmla="+- 0 2012 1324"/>
                <a:gd name="T75" fmla="*/ 2012 h 794"/>
                <a:gd name="T76" fmla="+- 0 1773 814"/>
                <a:gd name="T77" fmla="*/ T76 w 959"/>
                <a:gd name="T78" fmla="+- 0 1430 1324"/>
                <a:gd name="T79" fmla="*/ 1430 h 794"/>
                <a:gd name="T80" fmla="+- 0 1724 814"/>
                <a:gd name="T81" fmla="*/ T80 w 959"/>
                <a:gd name="T82" fmla="+- 0 1383 1324"/>
                <a:gd name="T83" fmla="*/ 1383 h 794"/>
                <a:gd name="T84" fmla="+- 0 1593 814"/>
                <a:gd name="T85" fmla="*/ T84 w 959"/>
                <a:gd name="T86" fmla="+- 0 1347 1324"/>
                <a:gd name="T87" fmla="*/ 1347 h 794"/>
                <a:gd name="T88" fmla="+- 0 1504 814"/>
                <a:gd name="T89" fmla="*/ T88 w 959"/>
                <a:gd name="T90" fmla="+- 0 1335 1324"/>
                <a:gd name="T91" fmla="*/ 1335 h 794"/>
                <a:gd name="T92" fmla="+- 0 1403 814"/>
                <a:gd name="T93" fmla="*/ T92 w 959"/>
                <a:gd name="T94" fmla="+- 0 1327 1324"/>
                <a:gd name="T95" fmla="*/ 1327 h 794"/>
                <a:gd name="T96" fmla="+- 0 1293 814"/>
                <a:gd name="T97" fmla="*/ T96 w 959"/>
                <a:gd name="T98" fmla="+- 0 1324 1324"/>
                <a:gd name="T99" fmla="*/ 1324 h 79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</a:cxnLst>
              <a:rect l="0" t="0" r="r" b="b"/>
              <a:pathLst>
                <a:path w="959" h="794">
                  <a:moveTo>
                    <a:pt x="479" y="0"/>
                  </a:moveTo>
                  <a:lnTo>
                    <a:pt x="369" y="3"/>
                  </a:lnTo>
                  <a:lnTo>
                    <a:pt x="268" y="11"/>
                  </a:lnTo>
                  <a:lnTo>
                    <a:pt x="179" y="23"/>
                  </a:lnTo>
                  <a:lnTo>
                    <a:pt x="105" y="40"/>
                  </a:lnTo>
                  <a:lnTo>
                    <a:pt x="12" y="81"/>
                  </a:lnTo>
                  <a:lnTo>
                    <a:pt x="0" y="106"/>
                  </a:lnTo>
                  <a:lnTo>
                    <a:pt x="0" y="688"/>
                  </a:lnTo>
                  <a:lnTo>
                    <a:pt x="49" y="734"/>
                  </a:lnTo>
                  <a:lnTo>
                    <a:pt x="179" y="770"/>
                  </a:lnTo>
                  <a:lnTo>
                    <a:pt x="268" y="783"/>
                  </a:lnTo>
                  <a:lnTo>
                    <a:pt x="369" y="791"/>
                  </a:lnTo>
                  <a:lnTo>
                    <a:pt x="479" y="793"/>
                  </a:lnTo>
                  <a:lnTo>
                    <a:pt x="589" y="791"/>
                  </a:lnTo>
                  <a:lnTo>
                    <a:pt x="690" y="783"/>
                  </a:lnTo>
                  <a:lnTo>
                    <a:pt x="779" y="770"/>
                  </a:lnTo>
                  <a:lnTo>
                    <a:pt x="853" y="754"/>
                  </a:lnTo>
                  <a:lnTo>
                    <a:pt x="946" y="712"/>
                  </a:lnTo>
                  <a:lnTo>
                    <a:pt x="959" y="688"/>
                  </a:lnTo>
                  <a:lnTo>
                    <a:pt x="959" y="106"/>
                  </a:lnTo>
                  <a:lnTo>
                    <a:pt x="910" y="59"/>
                  </a:lnTo>
                  <a:lnTo>
                    <a:pt x="779" y="23"/>
                  </a:lnTo>
                  <a:lnTo>
                    <a:pt x="690" y="11"/>
                  </a:lnTo>
                  <a:lnTo>
                    <a:pt x="589" y="3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467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1" name="AutoShape 31">
              <a:extLst>
                <a:ext uri="{FF2B5EF4-FFF2-40B4-BE49-F238E27FC236}">
                  <a16:creationId xmlns:a16="http://schemas.microsoft.com/office/drawing/2014/main" id="{90E529C7-1433-753F-EB72-7449300C2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" y="1323"/>
              <a:ext cx="959" cy="794"/>
            </a:xfrm>
            <a:custGeom>
              <a:avLst/>
              <a:gdLst>
                <a:gd name="T0" fmla="+- 0 814 814"/>
                <a:gd name="T1" fmla="*/ T0 w 959"/>
                <a:gd name="T2" fmla="+- 0 1430 1324"/>
                <a:gd name="T3" fmla="*/ 1430 h 794"/>
                <a:gd name="T4" fmla="+- 0 814 814"/>
                <a:gd name="T5" fmla="*/ T4 w 959"/>
                <a:gd name="T6" fmla="+- 0 2012 1324"/>
                <a:gd name="T7" fmla="*/ 2012 h 794"/>
                <a:gd name="T8" fmla="+- 0 826 814"/>
                <a:gd name="T9" fmla="*/ T8 w 959"/>
                <a:gd name="T10" fmla="+- 0 2036 1324"/>
                <a:gd name="T11" fmla="*/ 2036 h 794"/>
                <a:gd name="T12" fmla="+- 0 863 814"/>
                <a:gd name="T13" fmla="*/ T12 w 959"/>
                <a:gd name="T14" fmla="+- 0 2058 1324"/>
                <a:gd name="T15" fmla="*/ 2058 h 794"/>
                <a:gd name="T16" fmla="+- 0 919 814"/>
                <a:gd name="T17" fmla="*/ T16 w 959"/>
                <a:gd name="T18" fmla="+- 0 2078 1324"/>
                <a:gd name="T19" fmla="*/ 2078 h 794"/>
                <a:gd name="T20" fmla="+- 0 993 814"/>
                <a:gd name="T21" fmla="*/ T20 w 959"/>
                <a:gd name="T22" fmla="+- 0 2094 1324"/>
                <a:gd name="T23" fmla="*/ 2094 h 794"/>
                <a:gd name="T24" fmla="+- 0 1082 814"/>
                <a:gd name="T25" fmla="*/ T24 w 959"/>
                <a:gd name="T26" fmla="+- 0 2107 1324"/>
                <a:gd name="T27" fmla="*/ 2107 h 794"/>
                <a:gd name="T28" fmla="+- 0 1183 814"/>
                <a:gd name="T29" fmla="*/ T28 w 959"/>
                <a:gd name="T30" fmla="+- 0 2115 1324"/>
                <a:gd name="T31" fmla="*/ 2115 h 794"/>
                <a:gd name="T32" fmla="+- 0 1293 814"/>
                <a:gd name="T33" fmla="*/ T32 w 959"/>
                <a:gd name="T34" fmla="+- 0 2117 1324"/>
                <a:gd name="T35" fmla="*/ 2117 h 794"/>
                <a:gd name="T36" fmla="+- 0 1403 814"/>
                <a:gd name="T37" fmla="*/ T36 w 959"/>
                <a:gd name="T38" fmla="+- 0 2115 1324"/>
                <a:gd name="T39" fmla="*/ 2115 h 794"/>
                <a:gd name="T40" fmla="+- 0 1504 814"/>
                <a:gd name="T41" fmla="*/ T40 w 959"/>
                <a:gd name="T42" fmla="+- 0 2107 1324"/>
                <a:gd name="T43" fmla="*/ 2107 h 794"/>
                <a:gd name="T44" fmla="+- 0 1593 814"/>
                <a:gd name="T45" fmla="*/ T44 w 959"/>
                <a:gd name="T46" fmla="+- 0 2094 1324"/>
                <a:gd name="T47" fmla="*/ 2094 h 794"/>
                <a:gd name="T48" fmla="+- 0 1667 814"/>
                <a:gd name="T49" fmla="*/ T48 w 959"/>
                <a:gd name="T50" fmla="+- 0 2078 1324"/>
                <a:gd name="T51" fmla="*/ 2078 h 794"/>
                <a:gd name="T52" fmla="+- 0 1724 814"/>
                <a:gd name="T53" fmla="*/ T52 w 959"/>
                <a:gd name="T54" fmla="+- 0 2058 1324"/>
                <a:gd name="T55" fmla="*/ 2058 h 794"/>
                <a:gd name="T56" fmla="+- 0 1760 814"/>
                <a:gd name="T57" fmla="*/ T56 w 959"/>
                <a:gd name="T58" fmla="+- 0 2036 1324"/>
                <a:gd name="T59" fmla="*/ 2036 h 794"/>
                <a:gd name="T60" fmla="+- 0 1773 814"/>
                <a:gd name="T61" fmla="*/ T60 w 959"/>
                <a:gd name="T62" fmla="+- 0 2012 1324"/>
                <a:gd name="T63" fmla="*/ 2012 h 794"/>
                <a:gd name="T64" fmla="+- 0 1773 814"/>
                <a:gd name="T65" fmla="*/ T64 w 959"/>
                <a:gd name="T66" fmla="+- 0 1430 1324"/>
                <a:gd name="T67" fmla="*/ 1430 h 794"/>
                <a:gd name="T68" fmla="+- 0 1760 814"/>
                <a:gd name="T69" fmla="*/ T68 w 959"/>
                <a:gd name="T70" fmla="+- 0 1405 1324"/>
                <a:gd name="T71" fmla="*/ 1405 h 794"/>
                <a:gd name="T72" fmla="+- 0 1724 814"/>
                <a:gd name="T73" fmla="*/ T72 w 959"/>
                <a:gd name="T74" fmla="+- 0 1383 1324"/>
                <a:gd name="T75" fmla="*/ 1383 h 794"/>
                <a:gd name="T76" fmla="+- 0 1667 814"/>
                <a:gd name="T77" fmla="*/ T76 w 959"/>
                <a:gd name="T78" fmla="+- 0 1364 1324"/>
                <a:gd name="T79" fmla="*/ 1364 h 794"/>
                <a:gd name="T80" fmla="+- 0 1593 814"/>
                <a:gd name="T81" fmla="*/ T80 w 959"/>
                <a:gd name="T82" fmla="+- 0 1347 1324"/>
                <a:gd name="T83" fmla="*/ 1347 h 794"/>
                <a:gd name="T84" fmla="+- 0 1504 814"/>
                <a:gd name="T85" fmla="*/ T84 w 959"/>
                <a:gd name="T86" fmla="+- 0 1335 1324"/>
                <a:gd name="T87" fmla="*/ 1335 h 794"/>
                <a:gd name="T88" fmla="+- 0 1403 814"/>
                <a:gd name="T89" fmla="*/ T88 w 959"/>
                <a:gd name="T90" fmla="+- 0 1327 1324"/>
                <a:gd name="T91" fmla="*/ 1327 h 794"/>
                <a:gd name="T92" fmla="+- 0 1293 814"/>
                <a:gd name="T93" fmla="*/ T92 w 959"/>
                <a:gd name="T94" fmla="+- 0 1324 1324"/>
                <a:gd name="T95" fmla="*/ 1324 h 794"/>
                <a:gd name="T96" fmla="+- 0 1183 814"/>
                <a:gd name="T97" fmla="*/ T96 w 959"/>
                <a:gd name="T98" fmla="+- 0 1327 1324"/>
                <a:gd name="T99" fmla="*/ 1327 h 794"/>
                <a:gd name="T100" fmla="+- 0 1082 814"/>
                <a:gd name="T101" fmla="*/ T100 w 959"/>
                <a:gd name="T102" fmla="+- 0 1335 1324"/>
                <a:gd name="T103" fmla="*/ 1335 h 794"/>
                <a:gd name="T104" fmla="+- 0 993 814"/>
                <a:gd name="T105" fmla="*/ T104 w 959"/>
                <a:gd name="T106" fmla="+- 0 1347 1324"/>
                <a:gd name="T107" fmla="*/ 1347 h 794"/>
                <a:gd name="T108" fmla="+- 0 919 814"/>
                <a:gd name="T109" fmla="*/ T108 w 959"/>
                <a:gd name="T110" fmla="+- 0 1364 1324"/>
                <a:gd name="T111" fmla="*/ 1364 h 794"/>
                <a:gd name="T112" fmla="+- 0 863 814"/>
                <a:gd name="T113" fmla="*/ T112 w 959"/>
                <a:gd name="T114" fmla="+- 0 1383 1324"/>
                <a:gd name="T115" fmla="*/ 1383 h 794"/>
                <a:gd name="T116" fmla="+- 0 826 814"/>
                <a:gd name="T117" fmla="*/ T116 w 959"/>
                <a:gd name="T118" fmla="+- 0 1405 1324"/>
                <a:gd name="T119" fmla="*/ 1405 h 794"/>
                <a:gd name="T120" fmla="+- 0 814 814"/>
                <a:gd name="T121" fmla="*/ T120 w 959"/>
                <a:gd name="T122" fmla="+- 0 1430 1324"/>
                <a:gd name="T123" fmla="*/ 1430 h 794"/>
                <a:gd name="T124" fmla="+- 0 814 814"/>
                <a:gd name="T125" fmla="*/ T124 w 959"/>
                <a:gd name="T126" fmla="+- 0 1430 1324"/>
                <a:gd name="T127" fmla="*/ 1430 h 794"/>
                <a:gd name="T128" fmla="+- 0 826 814"/>
                <a:gd name="T129" fmla="*/ T128 w 959"/>
                <a:gd name="T130" fmla="+- 0 1454 1324"/>
                <a:gd name="T131" fmla="*/ 1454 h 794"/>
                <a:gd name="T132" fmla="+- 0 863 814"/>
                <a:gd name="T133" fmla="*/ T132 w 959"/>
                <a:gd name="T134" fmla="+- 0 1476 1324"/>
                <a:gd name="T135" fmla="*/ 1476 h 794"/>
                <a:gd name="T136" fmla="+- 0 919 814"/>
                <a:gd name="T137" fmla="*/ T136 w 959"/>
                <a:gd name="T138" fmla="+- 0 1496 1324"/>
                <a:gd name="T139" fmla="*/ 1496 h 794"/>
                <a:gd name="T140" fmla="+- 0 993 814"/>
                <a:gd name="T141" fmla="*/ T140 w 959"/>
                <a:gd name="T142" fmla="+- 0 1512 1324"/>
                <a:gd name="T143" fmla="*/ 1512 h 794"/>
                <a:gd name="T144" fmla="+- 0 1082 814"/>
                <a:gd name="T145" fmla="*/ T144 w 959"/>
                <a:gd name="T146" fmla="+- 0 1525 1324"/>
                <a:gd name="T147" fmla="*/ 1525 h 794"/>
                <a:gd name="T148" fmla="+- 0 1183 814"/>
                <a:gd name="T149" fmla="*/ T148 w 959"/>
                <a:gd name="T150" fmla="+- 0 1533 1324"/>
                <a:gd name="T151" fmla="*/ 1533 h 794"/>
                <a:gd name="T152" fmla="+- 0 1293 814"/>
                <a:gd name="T153" fmla="*/ T152 w 959"/>
                <a:gd name="T154" fmla="+- 0 1536 1324"/>
                <a:gd name="T155" fmla="*/ 1536 h 794"/>
                <a:gd name="T156" fmla="+- 0 1403 814"/>
                <a:gd name="T157" fmla="*/ T156 w 959"/>
                <a:gd name="T158" fmla="+- 0 1533 1324"/>
                <a:gd name="T159" fmla="*/ 1533 h 794"/>
                <a:gd name="T160" fmla="+- 0 1504 814"/>
                <a:gd name="T161" fmla="*/ T160 w 959"/>
                <a:gd name="T162" fmla="+- 0 1525 1324"/>
                <a:gd name="T163" fmla="*/ 1525 h 794"/>
                <a:gd name="T164" fmla="+- 0 1593 814"/>
                <a:gd name="T165" fmla="*/ T164 w 959"/>
                <a:gd name="T166" fmla="+- 0 1512 1324"/>
                <a:gd name="T167" fmla="*/ 1512 h 794"/>
                <a:gd name="T168" fmla="+- 0 1667 814"/>
                <a:gd name="T169" fmla="*/ T168 w 959"/>
                <a:gd name="T170" fmla="+- 0 1496 1324"/>
                <a:gd name="T171" fmla="*/ 1496 h 794"/>
                <a:gd name="T172" fmla="+- 0 1724 814"/>
                <a:gd name="T173" fmla="*/ T172 w 959"/>
                <a:gd name="T174" fmla="+- 0 1476 1324"/>
                <a:gd name="T175" fmla="*/ 1476 h 794"/>
                <a:gd name="T176" fmla="+- 0 1760 814"/>
                <a:gd name="T177" fmla="*/ T176 w 959"/>
                <a:gd name="T178" fmla="+- 0 1454 1324"/>
                <a:gd name="T179" fmla="*/ 1454 h 794"/>
                <a:gd name="T180" fmla="+- 0 1773 814"/>
                <a:gd name="T181" fmla="*/ T180 w 959"/>
                <a:gd name="T182" fmla="+- 0 1430 1324"/>
                <a:gd name="T183" fmla="*/ 1430 h 794"/>
                <a:gd name="T184" fmla="+- 0 814 814"/>
                <a:gd name="T185" fmla="*/ T184 w 959"/>
                <a:gd name="T186" fmla="+- 0 1483 1324"/>
                <a:gd name="T187" fmla="*/ 1483 h 794"/>
                <a:gd name="T188" fmla="+- 0 826 814"/>
                <a:gd name="T189" fmla="*/ T188 w 959"/>
                <a:gd name="T190" fmla="+- 0 1507 1324"/>
                <a:gd name="T191" fmla="*/ 1507 h 794"/>
                <a:gd name="T192" fmla="+- 0 863 814"/>
                <a:gd name="T193" fmla="*/ T192 w 959"/>
                <a:gd name="T194" fmla="+- 0 1529 1324"/>
                <a:gd name="T195" fmla="*/ 1529 h 794"/>
                <a:gd name="T196" fmla="+- 0 919 814"/>
                <a:gd name="T197" fmla="*/ T196 w 959"/>
                <a:gd name="T198" fmla="+- 0 1549 1324"/>
                <a:gd name="T199" fmla="*/ 1549 h 794"/>
                <a:gd name="T200" fmla="+- 0 993 814"/>
                <a:gd name="T201" fmla="*/ T200 w 959"/>
                <a:gd name="T202" fmla="+- 0 1565 1324"/>
                <a:gd name="T203" fmla="*/ 1565 h 794"/>
                <a:gd name="T204" fmla="+- 0 1082 814"/>
                <a:gd name="T205" fmla="*/ T204 w 959"/>
                <a:gd name="T206" fmla="+- 0 1578 1324"/>
                <a:gd name="T207" fmla="*/ 1578 h 794"/>
                <a:gd name="T208" fmla="+- 0 1183 814"/>
                <a:gd name="T209" fmla="*/ T208 w 959"/>
                <a:gd name="T210" fmla="+- 0 1586 1324"/>
                <a:gd name="T211" fmla="*/ 1586 h 794"/>
                <a:gd name="T212" fmla="+- 0 1293 814"/>
                <a:gd name="T213" fmla="*/ T212 w 959"/>
                <a:gd name="T214" fmla="+- 0 1588 1324"/>
                <a:gd name="T215" fmla="*/ 1588 h 794"/>
                <a:gd name="T216" fmla="+- 0 1403 814"/>
                <a:gd name="T217" fmla="*/ T216 w 959"/>
                <a:gd name="T218" fmla="+- 0 1586 1324"/>
                <a:gd name="T219" fmla="*/ 1586 h 794"/>
                <a:gd name="T220" fmla="+- 0 1504 814"/>
                <a:gd name="T221" fmla="*/ T220 w 959"/>
                <a:gd name="T222" fmla="+- 0 1578 1324"/>
                <a:gd name="T223" fmla="*/ 1578 h 794"/>
                <a:gd name="T224" fmla="+- 0 1593 814"/>
                <a:gd name="T225" fmla="*/ T224 w 959"/>
                <a:gd name="T226" fmla="+- 0 1565 1324"/>
                <a:gd name="T227" fmla="*/ 1565 h 794"/>
                <a:gd name="T228" fmla="+- 0 1667 814"/>
                <a:gd name="T229" fmla="*/ T228 w 959"/>
                <a:gd name="T230" fmla="+- 0 1549 1324"/>
                <a:gd name="T231" fmla="*/ 1549 h 794"/>
                <a:gd name="T232" fmla="+- 0 1724 814"/>
                <a:gd name="T233" fmla="*/ T232 w 959"/>
                <a:gd name="T234" fmla="+- 0 1529 1324"/>
                <a:gd name="T235" fmla="*/ 1529 h 794"/>
                <a:gd name="T236" fmla="+- 0 1760 814"/>
                <a:gd name="T237" fmla="*/ T236 w 959"/>
                <a:gd name="T238" fmla="+- 0 1507 1324"/>
                <a:gd name="T239" fmla="*/ 1507 h 794"/>
                <a:gd name="T240" fmla="+- 0 1773 814"/>
                <a:gd name="T241" fmla="*/ T240 w 959"/>
                <a:gd name="T242" fmla="+- 0 1483 1324"/>
                <a:gd name="T243" fmla="*/ 1483 h 79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  <a:cxn ang="0">
                  <a:pos x="T241" y="T243"/>
                </a:cxn>
              </a:cxnLst>
              <a:rect l="0" t="0" r="r" b="b"/>
              <a:pathLst>
                <a:path w="959" h="794">
                  <a:moveTo>
                    <a:pt x="0" y="106"/>
                  </a:moveTo>
                  <a:lnTo>
                    <a:pt x="0" y="688"/>
                  </a:lnTo>
                  <a:lnTo>
                    <a:pt x="12" y="712"/>
                  </a:lnTo>
                  <a:lnTo>
                    <a:pt x="49" y="734"/>
                  </a:lnTo>
                  <a:lnTo>
                    <a:pt x="105" y="754"/>
                  </a:lnTo>
                  <a:lnTo>
                    <a:pt x="179" y="770"/>
                  </a:lnTo>
                  <a:lnTo>
                    <a:pt x="268" y="783"/>
                  </a:lnTo>
                  <a:lnTo>
                    <a:pt x="369" y="791"/>
                  </a:lnTo>
                  <a:lnTo>
                    <a:pt x="479" y="793"/>
                  </a:lnTo>
                  <a:lnTo>
                    <a:pt x="589" y="791"/>
                  </a:lnTo>
                  <a:lnTo>
                    <a:pt x="690" y="783"/>
                  </a:lnTo>
                  <a:lnTo>
                    <a:pt x="779" y="770"/>
                  </a:lnTo>
                  <a:lnTo>
                    <a:pt x="853" y="754"/>
                  </a:lnTo>
                  <a:lnTo>
                    <a:pt x="910" y="734"/>
                  </a:lnTo>
                  <a:lnTo>
                    <a:pt x="946" y="712"/>
                  </a:lnTo>
                  <a:lnTo>
                    <a:pt x="959" y="688"/>
                  </a:lnTo>
                  <a:lnTo>
                    <a:pt x="959" y="106"/>
                  </a:lnTo>
                  <a:lnTo>
                    <a:pt x="946" y="81"/>
                  </a:lnTo>
                  <a:lnTo>
                    <a:pt x="910" y="59"/>
                  </a:lnTo>
                  <a:lnTo>
                    <a:pt x="853" y="40"/>
                  </a:lnTo>
                  <a:lnTo>
                    <a:pt x="779" y="23"/>
                  </a:lnTo>
                  <a:lnTo>
                    <a:pt x="690" y="11"/>
                  </a:lnTo>
                  <a:lnTo>
                    <a:pt x="589" y="3"/>
                  </a:lnTo>
                  <a:lnTo>
                    <a:pt x="479" y="0"/>
                  </a:lnTo>
                  <a:lnTo>
                    <a:pt x="369" y="3"/>
                  </a:lnTo>
                  <a:lnTo>
                    <a:pt x="268" y="11"/>
                  </a:lnTo>
                  <a:lnTo>
                    <a:pt x="179" y="23"/>
                  </a:lnTo>
                  <a:lnTo>
                    <a:pt x="105" y="40"/>
                  </a:lnTo>
                  <a:lnTo>
                    <a:pt x="49" y="59"/>
                  </a:lnTo>
                  <a:lnTo>
                    <a:pt x="12" y="81"/>
                  </a:lnTo>
                  <a:lnTo>
                    <a:pt x="0" y="106"/>
                  </a:lnTo>
                  <a:close/>
                  <a:moveTo>
                    <a:pt x="0" y="106"/>
                  </a:moveTo>
                  <a:lnTo>
                    <a:pt x="12" y="130"/>
                  </a:lnTo>
                  <a:lnTo>
                    <a:pt x="49" y="152"/>
                  </a:lnTo>
                  <a:lnTo>
                    <a:pt x="105" y="172"/>
                  </a:lnTo>
                  <a:lnTo>
                    <a:pt x="179" y="188"/>
                  </a:lnTo>
                  <a:lnTo>
                    <a:pt x="268" y="201"/>
                  </a:lnTo>
                  <a:lnTo>
                    <a:pt x="369" y="209"/>
                  </a:lnTo>
                  <a:lnTo>
                    <a:pt x="479" y="212"/>
                  </a:lnTo>
                  <a:lnTo>
                    <a:pt x="589" y="209"/>
                  </a:lnTo>
                  <a:lnTo>
                    <a:pt x="690" y="201"/>
                  </a:lnTo>
                  <a:lnTo>
                    <a:pt x="779" y="188"/>
                  </a:lnTo>
                  <a:lnTo>
                    <a:pt x="853" y="172"/>
                  </a:lnTo>
                  <a:lnTo>
                    <a:pt x="910" y="152"/>
                  </a:lnTo>
                  <a:lnTo>
                    <a:pt x="946" y="130"/>
                  </a:lnTo>
                  <a:lnTo>
                    <a:pt x="959" y="106"/>
                  </a:lnTo>
                  <a:moveTo>
                    <a:pt x="0" y="159"/>
                  </a:moveTo>
                  <a:lnTo>
                    <a:pt x="12" y="183"/>
                  </a:lnTo>
                  <a:lnTo>
                    <a:pt x="49" y="205"/>
                  </a:lnTo>
                  <a:lnTo>
                    <a:pt x="105" y="225"/>
                  </a:lnTo>
                  <a:lnTo>
                    <a:pt x="179" y="241"/>
                  </a:lnTo>
                  <a:lnTo>
                    <a:pt x="268" y="254"/>
                  </a:lnTo>
                  <a:lnTo>
                    <a:pt x="369" y="262"/>
                  </a:lnTo>
                  <a:lnTo>
                    <a:pt x="479" y="264"/>
                  </a:lnTo>
                  <a:lnTo>
                    <a:pt x="589" y="262"/>
                  </a:lnTo>
                  <a:lnTo>
                    <a:pt x="690" y="254"/>
                  </a:lnTo>
                  <a:lnTo>
                    <a:pt x="779" y="241"/>
                  </a:lnTo>
                  <a:lnTo>
                    <a:pt x="853" y="225"/>
                  </a:lnTo>
                  <a:lnTo>
                    <a:pt x="910" y="205"/>
                  </a:lnTo>
                  <a:lnTo>
                    <a:pt x="946" y="183"/>
                  </a:lnTo>
                  <a:lnTo>
                    <a:pt x="959" y="159"/>
                  </a:lnTo>
                </a:path>
              </a:pathLst>
            </a:custGeom>
            <a:noFill/>
            <a:ln w="2114">
              <a:solidFill>
                <a:srgbClr val="C7C7C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2" name="Line 30">
              <a:extLst>
                <a:ext uri="{FF2B5EF4-FFF2-40B4-BE49-F238E27FC236}">
                  <a16:creationId xmlns:a16="http://schemas.microsoft.com/office/drawing/2014/main" id="{5E2186E9-051F-D541-3DAA-B21EBE2FE4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883"/>
              <a:ext cx="0" cy="351"/>
            </a:xfrm>
            <a:prstGeom prst="line">
              <a:avLst/>
            </a:prstGeom>
            <a:noFill/>
            <a:ln w="8455">
              <a:solidFill>
                <a:srgbClr val="4671C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6F3EB5CC-4FB2-7D2F-3657-8B05F947B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6" y="1220"/>
              <a:ext cx="94" cy="104"/>
            </a:xfrm>
            <a:custGeom>
              <a:avLst/>
              <a:gdLst>
                <a:gd name="T0" fmla="+- 0 1340 1246"/>
                <a:gd name="T1" fmla="*/ T0 w 94"/>
                <a:gd name="T2" fmla="+- 0 1221 1221"/>
                <a:gd name="T3" fmla="*/ 1221 h 104"/>
                <a:gd name="T4" fmla="+- 0 1246 1246"/>
                <a:gd name="T5" fmla="*/ T4 w 94"/>
                <a:gd name="T6" fmla="+- 0 1221 1221"/>
                <a:gd name="T7" fmla="*/ 1221 h 104"/>
                <a:gd name="T8" fmla="+- 0 1293 1246"/>
                <a:gd name="T9" fmla="*/ T8 w 94"/>
                <a:gd name="T10" fmla="+- 0 1324 1221"/>
                <a:gd name="T11" fmla="*/ 1324 h 104"/>
                <a:gd name="T12" fmla="+- 0 1340 1246"/>
                <a:gd name="T13" fmla="*/ T12 w 94"/>
                <a:gd name="T14" fmla="+- 0 1221 1221"/>
                <a:gd name="T15" fmla="*/ 1221 h 10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94" h="104">
                  <a:moveTo>
                    <a:pt x="94" y="0"/>
                  </a:moveTo>
                  <a:lnTo>
                    <a:pt x="0" y="0"/>
                  </a:lnTo>
                  <a:lnTo>
                    <a:pt x="47" y="103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467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6559C5EC-FF09-54A9-7A12-33FC0A3EB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" y="2133"/>
              <a:ext cx="959" cy="1025"/>
            </a:xfrm>
            <a:custGeom>
              <a:avLst/>
              <a:gdLst>
                <a:gd name="T0" fmla="+- 0 2372 1413"/>
                <a:gd name="T1" fmla="*/ T0 w 959"/>
                <a:gd name="T2" fmla="+- 0 2134 2134"/>
                <a:gd name="T3" fmla="*/ 2134 h 1025"/>
                <a:gd name="T4" fmla="+- 0 1413 1413"/>
                <a:gd name="T5" fmla="*/ T4 w 959"/>
                <a:gd name="T6" fmla="+- 0 2398 2134"/>
                <a:gd name="T7" fmla="*/ 2398 h 1025"/>
                <a:gd name="T8" fmla="+- 0 1413 1413"/>
                <a:gd name="T9" fmla="*/ T8 w 959"/>
                <a:gd name="T10" fmla="+- 0 3159 2134"/>
                <a:gd name="T11" fmla="*/ 3159 h 1025"/>
                <a:gd name="T12" fmla="+- 0 2372 1413"/>
                <a:gd name="T13" fmla="*/ T12 w 959"/>
                <a:gd name="T14" fmla="+- 0 3159 2134"/>
                <a:gd name="T15" fmla="*/ 3159 h 1025"/>
                <a:gd name="T16" fmla="+- 0 2372 1413"/>
                <a:gd name="T17" fmla="*/ T16 w 959"/>
                <a:gd name="T18" fmla="+- 0 2134 2134"/>
                <a:gd name="T19" fmla="*/ 2134 h 102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959" h="1025">
                  <a:moveTo>
                    <a:pt x="959" y="0"/>
                  </a:moveTo>
                  <a:lnTo>
                    <a:pt x="0" y="264"/>
                  </a:lnTo>
                  <a:lnTo>
                    <a:pt x="0" y="1025"/>
                  </a:lnTo>
                  <a:lnTo>
                    <a:pt x="959" y="1025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467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12E333BA-D293-0324-DD75-4597020A4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" y="2133"/>
              <a:ext cx="959" cy="1025"/>
            </a:xfrm>
            <a:custGeom>
              <a:avLst/>
              <a:gdLst>
                <a:gd name="T0" fmla="+- 0 1413 1413"/>
                <a:gd name="T1" fmla="*/ T0 w 959"/>
                <a:gd name="T2" fmla="+- 0 3159 2134"/>
                <a:gd name="T3" fmla="*/ 3159 h 1025"/>
                <a:gd name="T4" fmla="+- 0 2372 1413"/>
                <a:gd name="T5" fmla="*/ T4 w 959"/>
                <a:gd name="T6" fmla="+- 0 3159 2134"/>
                <a:gd name="T7" fmla="*/ 3159 h 1025"/>
                <a:gd name="T8" fmla="+- 0 2372 1413"/>
                <a:gd name="T9" fmla="*/ T8 w 959"/>
                <a:gd name="T10" fmla="+- 0 2134 2134"/>
                <a:gd name="T11" fmla="*/ 2134 h 1025"/>
                <a:gd name="T12" fmla="+- 0 1413 1413"/>
                <a:gd name="T13" fmla="*/ T12 w 959"/>
                <a:gd name="T14" fmla="+- 0 2398 2134"/>
                <a:gd name="T15" fmla="*/ 2398 h 1025"/>
                <a:gd name="T16" fmla="+- 0 1413 1413"/>
                <a:gd name="T17" fmla="*/ T16 w 959"/>
                <a:gd name="T18" fmla="+- 0 3159 2134"/>
                <a:gd name="T19" fmla="*/ 3159 h 102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959" h="1025">
                  <a:moveTo>
                    <a:pt x="0" y="1025"/>
                  </a:moveTo>
                  <a:lnTo>
                    <a:pt x="959" y="1025"/>
                  </a:lnTo>
                  <a:lnTo>
                    <a:pt x="959" y="0"/>
                  </a:lnTo>
                  <a:lnTo>
                    <a:pt x="0" y="264"/>
                  </a:lnTo>
                  <a:lnTo>
                    <a:pt x="0" y="1025"/>
                  </a:lnTo>
                  <a:close/>
                </a:path>
              </a:pathLst>
            </a:custGeom>
            <a:noFill/>
            <a:ln w="2114">
              <a:solidFill>
                <a:srgbClr val="C7C7C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AFEAB6DD-84E3-4178-C513-6573128F6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" y="2249"/>
              <a:ext cx="959" cy="794"/>
            </a:xfrm>
            <a:custGeom>
              <a:avLst/>
              <a:gdLst>
                <a:gd name="T0" fmla="+- 0 964 5"/>
                <a:gd name="T1" fmla="*/ T0 w 959"/>
                <a:gd name="T2" fmla="+- 0 2250 2250"/>
                <a:gd name="T3" fmla="*/ 2250 h 794"/>
                <a:gd name="T4" fmla="+- 0 5 5"/>
                <a:gd name="T5" fmla="*/ T4 w 959"/>
                <a:gd name="T6" fmla="+- 0 2514 2250"/>
                <a:gd name="T7" fmla="*/ 2514 h 794"/>
                <a:gd name="T8" fmla="+- 0 5 5"/>
                <a:gd name="T9" fmla="*/ T8 w 959"/>
                <a:gd name="T10" fmla="+- 0 3043 2250"/>
                <a:gd name="T11" fmla="*/ 3043 h 794"/>
                <a:gd name="T12" fmla="+- 0 964 5"/>
                <a:gd name="T13" fmla="*/ T12 w 959"/>
                <a:gd name="T14" fmla="+- 0 3043 2250"/>
                <a:gd name="T15" fmla="*/ 3043 h 794"/>
                <a:gd name="T16" fmla="+- 0 964 5"/>
                <a:gd name="T17" fmla="*/ T16 w 959"/>
                <a:gd name="T18" fmla="+- 0 2250 2250"/>
                <a:gd name="T19" fmla="*/ 2250 h 79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959" h="794">
                  <a:moveTo>
                    <a:pt x="959" y="0"/>
                  </a:moveTo>
                  <a:lnTo>
                    <a:pt x="0" y="264"/>
                  </a:lnTo>
                  <a:lnTo>
                    <a:pt x="0" y="793"/>
                  </a:lnTo>
                  <a:lnTo>
                    <a:pt x="959" y="793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467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95D1E5AF-17DF-2774-7D7B-923D5F29F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" y="2249"/>
              <a:ext cx="959" cy="794"/>
            </a:xfrm>
            <a:custGeom>
              <a:avLst/>
              <a:gdLst>
                <a:gd name="T0" fmla="+- 0 5 5"/>
                <a:gd name="T1" fmla="*/ T0 w 959"/>
                <a:gd name="T2" fmla="+- 0 3043 2250"/>
                <a:gd name="T3" fmla="*/ 3043 h 794"/>
                <a:gd name="T4" fmla="+- 0 964 5"/>
                <a:gd name="T5" fmla="*/ T4 w 959"/>
                <a:gd name="T6" fmla="+- 0 3043 2250"/>
                <a:gd name="T7" fmla="*/ 3043 h 794"/>
                <a:gd name="T8" fmla="+- 0 964 5"/>
                <a:gd name="T9" fmla="*/ T8 w 959"/>
                <a:gd name="T10" fmla="+- 0 2250 2250"/>
                <a:gd name="T11" fmla="*/ 2250 h 794"/>
                <a:gd name="T12" fmla="+- 0 5 5"/>
                <a:gd name="T13" fmla="*/ T12 w 959"/>
                <a:gd name="T14" fmla="+- 0 2514 2250"/>
                <a:gd name="T15" fmla="*/ 2514 h 794"/>
                <a:gd name="T16" fmla="+- 0 5 5"/>
                <a:gd name="T17" fmla="*/ T16 w 959"/>
                <a:gd name="T18" fmla="+- 0 3043 2250"/>
                <a:gd name="T19" fmla="*/ 3043 h 79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959" h="794">
                  <a:moveTo>
                    <a:pt x="0" y="793"/>
                  </a:moveTo>
                  <a:lnTo>
                    <a:pt x="959" y="793"/>
                  </a:lnTo>
                  <a:lnTo>
                    <a:pt x="959" y="0"/>
                  </a:lnTo>
                  <a:lnTo>
                    <a:pt x="0" y="264"/>
                  </a:lnTo>
                  <a:lnTo>
                    <a:pt x="0" y="793"/>
                  </a:lnTo>
                  <a:close/>
                </a:path>
              </a:pathLst>
            </a:custGeom>
            <a:noFill/>
            <a:ln w="2114">
              <a:solidFill>
                <a:srgbClr val="C7C7C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B5E90DA0-513E-69A5-1657-73C205662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" y="1720"/>
              <a:ext cx="330" cy="571"/>
            </a:xfrm>
            <a:custGeom>
              <a:avLst/>
              <a:gdLst>
                <a:gd name="T0" fmla="+- 0 814 484"/>
                <a:gd name="T1" fmla="*/ T0 w 330"/>
                <a:gd name="T2" fmla="+- 0 1721 1721"/>
                <a:gd name="T3" fmla="*/ 1721 h 571"/>
                <a:gd name="T4" fmla="+- 0 484 484"/>
                <a:gd name="T5" fmla="*/ T4 w 330"/>
                <a:gd name="T6" fmla="+- 0 1721 1721"/>
                <a:gd name="T7" fmla="*/ 1721 h 571"/>
                <a:gd name="T8" fmla="+- 0 484 484"/>
                <a:gd name="T9" fmla="*/ T8 w 330"/>
                <a:gd name="T10" fmla="+- 0 2291 1721"/>
                <a:gd name="T11" fmla="*/ 2291 h 57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</a:cxnLst>
              <a:rect l="0" t="0" r="r" b="b"/>
              <a:pathLst>
                <a:path w="330" h="571">
                  <a:moveTo>
                    <a:pt x="330" y="0"/>
                  </a:moveTo>
                  <a:lnTo>
                    <a:pt x="0" y="0"/>
                  </a:lnTo>
                  <a:lnTo>
                    <a:pt x="0" y="570"/>
                  </a:lnTo>
                </a:path>
              </a:pathLst>
            </a:custGeom>
            <a:noFill/>
            <a:ln w="8455">
              <a:solidFill>
                <a:srgbClr val="4671C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C260C7D5-E4D2-0A86-B119-B8ED58450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2278"/>
              <a:ext cx="94" cy="104"/>
            </a:xfrm>
            <a:custGeom>
              <a:avLst/>
              <a:gdLst>
                <a:gd name="T0" fmla="+- 0 531 437"/>
                <a:gd name="T1" fmla="*/ T0 w 94"/>
                <a:gd name="T2" fmla="+- 0 2278 2278"/>
                <a:gd name="T3" fmla="*/ 2278 h 104"/>
                <a:gd name="T4" fmla="+- 0 437 437"/>
                <a:gd name="T5" fmla="*/ T4 w 94"/>
                <a:gd name="T6" fmla="+- 0 2278 2278"/>
                <a:gd name="T7" fmla="*/ 2278 h 104"/>
                <a:gd name="T8" fmla="+- 0 484 437"/>
                <a:gd name="T9" fmla="*/ T8 w 94"/>
                <a:gd name="T10" fmla="+- 0 2382 2278"/>
                <a:gd name="T11" fmla="*/ 2382 h 104"/>
                <a:gd name="T12" fmla="+- 0 531 437"/>
                <a:gd name="T13" fmla="*/ T12 w 94"/>
                <a:gd name="T14" fmla="+- 0 2278 2278"/>
                <a:gd name="T15" fmla="*/ 2278 h 10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94" h="104">
                  <a:moveTo>
                    <a:pt x="94" y="0"/>
                  </a:moveTo>
                  <a:lnTo>
                    <a:pt x="0" y="0"/>
                  </a:lnTo>
                  <a:lnTo>
                    <a:pt x="47" y="104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467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1ED39025-9F0E-CBDD-4A45-D018ADC37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2" y="1720"/>
              <a:ext cx="120" cy="455"/>
            </a:xfrm>
            <a:custGeom>
              <a:avLst/>
              <a:gdLst>
                <a:gd name="T0" fmla="+- 0 1773 1773"/>
                <a:gd name="T1" fmla="*/ T0 w 120"/>
                <a:gd name="T2" fmla="+- 0 1721 1721"/>
                <a:gd name="T3" fmla="*/ 1721 h 455"/>
                <a:gd name="T4" fmla="+- 0 1892 1773"/>
                <a:gd name="T5" fmla="*/ T4 w 120"/>
                <a:gd name="T6" fmla="+- 0 1721 1721"/>
                <a:gd name="T7" fmla="*/ 1721 h 455"/>
                <a:gd name="T8" fmla="+- 0 1892 1773"/>
                <a:gd name="T9" fmla="*/ T8 w 120"/>
                <a:gd name="T10" fmla="+- 0 2176 1721"/>
                <a:gd name="T11" fmla="*/ 2176 h 45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</a:cxnLst>
              <a:rect l="0" t="0" r="r" b="b"/>
              <a:pathLst>
                <a:path w="120" h="455">
                  <a:moveTo>
                    <a:pt x="0" y="0"/>
                  </a:moveTo>
                  <a:lnTo>
                    <a:pt x="119" y="0"/>
                  </a:lnTo>
                  <a:lnTo>
                    <a:pt x="119" y="455"/>
                  </a:lnTo>
                </a:path>
              </a:pathLst>
            </a:custGeom>
            <a:noFill/>
            <a:ln w="8455">
              <a:solidFill>
                <a:srgbClr val="4671C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A5A90CB-3FFB-F3FD-C6B4-9D5FE057E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5" y="2162"/>
              <a:ext cx="94" cy="104"/>
            </a:xfrm>
            <a:custGeom>
              <a:avLst/>
              <a:gdLst>
                <a:gd name="T0" fmla="+- 0 1939 1846"/>
                <a:gd name="T1" fmla="*/ T0 w 94"/>
                <a:gd name="T2" fmla="+- 0 2163 2163"/>
                <a:gd name="T3" fmla="*/ 2163 h 104"/>
                <a:gd name="T4" fmla="+- 0 1846 1846"/>
                <a:gd name="T5" fmla="*/ T4 w 94"/>
                <a:gd name="T6" fmla="+- 0 2163 2163"/>
                <a:gd name="T7" fmla="*/ 2163 h 104"/>
                <a:gd name="T8" fmla="+- 0 1892 1846"/>
                <a:gd name="T9" fmla="*/ T8 w 94"/>
                <a:gd name="T10" fmla="+- 0 2266 2163"/>
                <a:gd name="T11" fmla="*/ 2266 h 104"/>
                <a:gd name="T12" fmla="+- 0 1939 1846"/>
                <a:gd name="T13" fmla="*/ T12 w 94"/>
                <a:gd name="T14" fmla="+- 0 2163 2163"/>
                <a:gd name="T15" fmla="*/ 2163 h 10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94" h="104">
                  <a:moveTo>
                    <a:pt x="93" y="0"/>
                  </a:moveTo>
                  <a:lnTo>
                    <a:pt x="0" y="0"/>
                  </a:lnTo>
                  <a:lnTo>
                    <a:pt x="46" y="103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467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082D160-2054-289E-8FD7-2A2BFF745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2" y="45"/>
              <a:ext cx="959" cy="794"/>
            </a:xfrm>
            <a:custGeom>
              <a:avLst/>
              <a:gdLst>
                <a:gd name="T0" fmla="+- 0 2841 2042"/>
                <a:gd name="T1" fmla="*/ T0 w 959"/>
                <a:gd name="T2" fmla="+- 0 46 46"/>
                <a:gd name="T3" fmla="*/ 46 h 794"/>
                <a:gd name="T4" fmla="+- 0 2442 2042"/>
                <a:gd name="T5" fmla="*/ T4 w 959"/>
                <a:gd name="T6" fmla="+- 0 46 46"/>
                <a:gd name="T7" fmla="*/ 46 h 794"/>
                <a:gd name="T8" fmla="+- 0 2373 2042"/>
                <a:gd name="T9" fmla="*/ T8 w 959"/>
                <a:gd name="T10" fmla="+- 0 57 46"/>
                <a:gd name="T11" fmla="*/ 57 h 794"/>
                <a:gd name="T12" fmla="+- 0 2307 2042"/>
                <a:gd name="T13" fmla="*/ T12 w 959"/>
                <a:gd name="T14" fmla="+- 0 81 46"/>
                <a:gd name="T15" fmla="*/ 81 h 794"/>
                <a:gd name="T16" fmla="+- 0 2246 2042"/>
                <a:gd name="T17" fmla="*/ T16 w 959"/>
                <a:gd name="T18" fmla="+- 0 117 46"/>
                <a:gd name="T19" fmla="*/ 117 h 794"/>
                <a:gd name="T20" fmla="+- 0 2190 2042"/>
                <a:gd name="T21" fmla="*/ T20 w 959"/>
                <a:gd name="T22" fmla="+- 0 164 46"/>
                <a:gd name="T23" fmla="*/ 164 h 794"/>
                <a:gd name="T24" fmla="+- 0 2141 2042"/>
                <a:gd name="T25" fmla="*/ T24 w 959"/>
                <a:gd name="T26" fmla="+- 0 221 46"/>
                <a:gd name="T27" fmla="*/ 221 h 794"/>
                <a:gd name="T28" fmla="+- 0 2099 2042"/>
                <a:gd name="T29" fmla="*/ T28 w 959"/>
                <a:gd name="T30" fmla="+- 0 287 46"/>
                <a:gd name="T31" fmla="*/ 287 h 794"/>
                <a:gd name="T32" fmla="+- 0 2066 2042"/>
                <a:gd name="T33" fmla="*/ T32 w 959"/>
                <a:gd name="T34" fmla="+- 0 361 46"/>
                <a:gd name="T35" fmla="*/ 361 h 794"/>
                <a:gd name="T36" fmla="+- 0 2042 2042"/>
                <a:gd name="T37" fmla="*/ T36 w 959"/>
                <a:gd name="T38" fmla="+- 0 443 46"/>
                <a:gd name="T39" fmla="*/ 443 h 794"/>
                <a:gd name="T40" fmla="+- 0 2066 2042"/>
                <a:gd name="T41" fmla="*/ T40 w 959"/>
                <a:gd name="T42" fmla="+- 0 524 46"/>
                <a:gd name="T43" fmla="*/ 524 h 794"/>
                <a:gd name="T44" fmla="+- 0 2099 2042"/>
                <a:gd name="T45" fmla="*/ T44 w 959"/>
                <a:gd name="T46" fmla="+- 0 598 46"/>
                <a:gd name="T47" fmla="*/ 598 h 794"/>
                <a:gd name="T48" fmla="+- 0 2141 2042"/>
                <a:gd name="T49" fmla="*/ T48 w 959"/>
                <a:gd name="T50" fmla="+- 0 664 46"/>
                <a:gd name="T51" fmla="*/ 664 h 794"/>
                <a:gd name="T52" fmla="+- 0 2190 2042"/>
                <a:gd name="T53" fmla="*/ T52 w 959"/>
                <a:gd name="T54" fmla="+- 0 721 46"/>
                <a:gd name="T55" fmla="*/ 721 h 794"/>
                <a:gd name="T56" fmla="+- 0 2246 2042"/>
                <a:gd name="T57" fmla="*/ T56 w 959"/>
                <a:gd name="T58" fmla="+- 0 768 46"/>
                <a:gd name="T59" fmla="*/ 768 h 794"/>
                <a:gd name="T60" fmla="+- 0 2307 2042"/>
                <a:gd name="T61" fmla="*/ T60 w 959"/>
                <a:gd name="T62" fmla="+- 0 804 46"/>
                <a:gd name="T63" fmla="*/ 804 h 794"/>
                <a:gd name="T64" fmla="+- 0 2373 2042"/>
                <a:gd name="T65" fmla="*/ T64 w 959"/>
                <a:gd name="T66" fmla="+- 0 828 46"/>
                <a:gd name="T67" fmla="*/ 828 h 794"/>
                <a:gd name="T68" fmla="+- 0 2442 2042"/>
                <a:gd name="T69" fmla="*/ T68 w 959"/>
                <a:gd name="T70" fmla="+- 0 839 46"/>
                <a:gd name="T71" fmla="*/ 839 h 794"/>
                <a:gd name="T72" fmla="+- 0 2841 2042"/>
                <a:gd name="T73" fmla="*/ T72 w 959"/>
                <a:gd name="T74" fmla="+- 0 839 46"/>
                <a:gd name="T75" fmla="*/ 839 h 794"/>
                <a:gd name="T76" fmla="+- 0 2884 2042"/>
                <a:gd name="T77" fmla="*/ T76 w 959"/>
                <a:gd name="T78" fmla="+- 0 793 46"/>
                <a:gd name="T79" fmla="*/ 793 h 794"/>
                <a:gd name="T80" fmla="+- 0 2921 2042"/>
                <a:gd name="T81" fmla="*/ T80 w 959"/>
                <a:gd name="T82" fmla="+- 0 740 46"/>
                <a:gd name="T83" fmla="*/ 740 h 794"/>
                <a:gd name="T84" fmla="+- 0 2956 2042"/>
                <a:gd name="T85" fmla="*/ T84 w 959"/>
                <a:gd name="T86" fmla="+- 0 672 46"/>
                <a:gd name="T87" fmla="*/ 672 h 794"/>
                <a:gd name="T88" fmla="+- 0 2980 2042"/>
                <a:gd name="T89" fmla="*/ T88 w 959"/>
                <a:gd name="T90" fmla="+- 0 599 46"/>
                <a:gd name="T91" fmla="*/ 599 h 794"/>
                <a:gd name="T92" fmla="+- 0 2996 2042"/>
                <a:gd name="T93" fmla="*/ T92 w 959"/>
                <a:gd name="T94" fmla="+- 0 524 46"/>
                <a:gd name="T95" fmla="*/ 524 h 794"/>
                <a:gd name="T96" fmla="+- 0 3001 2042"/>
                <a:gd name="T97" fmla="*/ T96 w 959"/>
                <a:gd name="T98" fmla="+- 0 448 46"/>
                <a:gd name="T99" fmla="*/ 448 h 794"/>
                <a:gd name="T100" fmla="+- 0 2997 2042"/>
                <a:gd name="T101" fmla="*/ T100 w 959"/>
                <a:gd name="T102" fmla="+- 0 372 46"/>
                <a:gd name="T103" fmla="*/ 372 h 794"/>
                <a:gd name="T104" fmla="+- 0 2984 2042"/>
                <a:gd name="T105" fmla="*/ T104 w 959"/>
                <a:gd name="T106" fmla="+- 0 298 46"/>
                <a:gd name="T107" fmla="*/ 298 h 794"/>
                <a:gd name="T108" fmla="+- 0 2961 2042"/>
                <a:gd name="T109" fmla="*/ T108 w 959"/>
                <a:gd name="T110" fmla="+- 0 227 46"/>
                <a:gd name="T111" fmla="*/ 227 h 794"/>
                <a:gd name="T112" fmla="+- 0 2930 2042"/>
                <a:gd name="T113" fmla="*/ T112 w 959"/>
                <a:gd name="T114" fmla="+- 0 160 46"/>
                <a:gd name="T115" fmla="*/ 160 h 794"/>
                <a:gd name="T116" fmla="+- 0 2890 2042"/>
                <a:gd name="T117" fmla="*/ T116 w 959"/>
                <a:gd name="T118" fmla="+- 0 99 46"/>
                <a:gd name="T119" fmla="*/ 99 h 794"/>
                <a:gd name="T120" fmla="+- 0 2841 2042"/>
                <a:gd name="T121" fmla="*/ T120 w 959"/>
                <a:gd name="T122" fmla="+- 0 46 46"/>
                <a:gd name="T123" fmla="*/ 46 h 79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</a:cxnLst>
              <a:rect l="0" t="0" r="r" b="b"/>
              <a:pathLst>
                <a:path w="959" h="794">
                  <a:moveTo>
                    <a:pt x="799" y="0"/>
                  </a:moveTo>
                  <a:lnTo>
                    <a:pt x="400" y="0"/>
                  </a:lnTo>
                  <a:lnTo>
                    <a:pt x="331" y="11"/>
                  </a:lnTo>
                  <a:lnTo>
                    <a:pt x="265" y="35"/>
                  </a:lnTo>
                  <a:lnTo>
                    <a:pt x="204" y="71"/>
                  </a:lnTo>
                  <a:lnTo>
                    <a:pt x="148" y="118"/>
                  </a:lnTo>
                  <a:lnTo>
                    <a:pt x="99" y="175"/>
                  </a:lnTo>
                  <a:lnTo>
                    <a:pt x="57" y="241"/>
                  </a:lnTo>
                  <a:lnTo>
                    <a:pt x="24" y="315"/>
                  </a:lnTo>
                  <a:lnTo>
                    <a:pt x="0" y="397"/>
                  </a:lnTo>
                  <a:lnTo>
                    <a:pt x="24" y="478"/>
                  </a:lnTo>
                  <a:lnTo>
                    <a:pt x="57" y="552"/>
                  </a:lnTo>
                  <a:lnTo>
                    <a:pt x="99" y="618"/>
                  </a:lnTo>
                  <a:lnTo>
                    <a:pt x="148" y="675"/>
                  </a:lnTo>
                  <a:lnTo>
                    <a:pt x="204" y="722"/>
                  </a:lnTo>
                  <a:lnTo>
                    <a:pt x="265" y="758"/>
                  </a:lnTo>
                  <a:lnTo>
                    <a:pt x="331" y="782"/>
                  </a:lnTo>
                  <a:lnTo>
                    <a:pt x="400" y="793"/>
                  </a:lnTo>
                  <a:lnTo>
                    <a:pt x="799" y="793"/>
                  </a:lnTo>
                  <a:lnTo>
                    <a:pt x="842" y="747"/>
                  </a:lnTo>
                  <a:lnTo>
                    <a:pt x="879" y="694"/>
                  </a:lnTo>
                  <a:lnTo>
                    <a:pt x="914" y="626"/>
                  </a:lnTo>
                  <a:lnTo>
                    <a:pt x="938" y="553"/>
                  </a:lnTo>
                  <a:lnTo>
                    <a:pt x="954" y="478"/>
                  </a:lnTo>
                  <a:lnTo>
                    <a:pt x="959" y="402"/>
                  </a:lnTo>
                  <a:lnTo>
                    <a:pt x="955" y="326"/>
                  </a:lnTo>
                  <a:lnTo>
                    <a:pt x="942" y="252"/>
                  </a:lnTo>
                  <a:lnTo>
                    <a:pt x="919" y="181"/>
                  </a:lnTo>
                  <a:lnTo>
                    <a:pt x="888" y="114"/>
                  </a:lnTo>
                  <a:lnTo>
                    <a:pt x="848" y="53"/>
                  </a:lnTo>
                  <a:lnTo>
                    <a:pt x="799" y="0"/>
                  </a:lnTo>
                  <a:close/>
                </a:path>
              </a:pathLst>
            </a:custGeom>
            <a:solidFill>
              <a:srgbClr val="467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CFC12875-1E05-3176-F744-F312370B7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2" y="45"/>
              <a:ext cx="959" cy="794"/>
            </a:xfrm>
            <a:custGeom>
              <a:avLst/>
              <a:gdLst>
                <a:gd name="T0" fmla="+- 0 2442 2042"/>
                <a:gd name="T1" fmla="*/ T0 w 959"/>
                <a:gd name="T2" fmla="+- 0 46 46"/>
                <a:gd name="T3" fmla="*/ 46 h 794"/>
                <a:gd name="T4" fmla="+- 0 2841 2042"/>
                <a:gd name="T5" fmla="*/ T4 w 959"/>
                <a:gd name="T6" fmla="+- 0 46 46"/>
                <a:gd name="T7" fmla="*/ 46 h 794"/>
                <a:gd name="T8" fmla="+- 0 2890 2042"/>
                <a:gd name="T9" fmla="*/ T8 w 959"/>
                <a:gd name="T10" fmla="+- 0 99 46"/>
                <a:gd name="T11" fmla="*/ 99 h 794"/>
                <a:gd name="T12" fmla="+- 0 2930 2042"/>
                <a:gd name="T13" fmla="*/ T12 w 959"/>
                <a:gd name="T14" fmla="+- 0 160 46"/>
                <a:gd name="T15" fmla="*/ 160 h 794"/>
                <a:gd name="T16" fmla="+- 0 2961 2042"/>
                <a:gd name="T17" fmla="*/ T16 w 959"/>
                <a:gd name="T18" fmla="+- 0 227 46"/>
                <a:gd name="T19" fmla="*/ 227 h 794"/>
                <a:gd name="T20" fmla="+- 0 2984 2042"/>
                <a:gd name="T21" fmla="*/ T20 w 959"/>
                <a:gd name="T22" fmla="+- 0 298 46"/>
                <a:gd name="T23" fmla="*/ 298 h 794"/>
                <a:gd name="T24" fmla="+- 0 2997 2042"/>
                <a:gd name="T25" fmla="*/ T24 w 959"/>
                <a:gd name="T26" fmla="+- 0 372 46"/>
                <a:gd name="T27" fmla="*/ 372 h 794"/>
                <a:gd name="T28" fmla="+- 0 3001 2042"/>
                <a:gd name="T29" fmla="*/ T28 w 959"/>
                <a:gd name="T30" fmla="+- 0 448 46"/>
                <a:gd name="T31" fmla="*/ 448 h 794"/>
                <a:gd name="T32" fmla="+- 0 2996 2042"/>
                <a:gd name="T33" fmla="*/ T32 w 959"/>
                <a:gd name="T34" fmla="+- 0 524 46"/>
                <a:gd name="T35" fmla="*/ 524 h 794"/>
                <a:gd name="T36" fmla="+- 0 2980 2042"/>
                <a:gd name="T37" fmla="*/ T36 w 959"/>
                <a:gd name="T38" fmla="+- 0 599 46"/>
                <a:gd name="T39" fmla="*/ 599 h 794"/>
                <a:gd name="T40" fmla="+- 0 2956 2042"/>
                <a:gd name="T41" fmla="*/ T40 w 959"/>
                <a:gd name="T42" fmla="+- 0 672 46"/>
                <a:gd name="T43" fmla="*/ 672 h 794"/>
                <a:gd name="T44" fmla="+- 0 2921 2042"/>
                <a:gd name="T45" fmla="*/ T44 w 959"/>
                <a:gd name="T46" fmla="+- 0 740 46"/>
                <a:gd name="T47" fmla="*/ 740 h 794"/>
                <a:gd name="T48" fmla="+- 0 2884 2042"/>
                <a:gd name="T49" fmla="*/ T48 w 959"/>
                <a:gd name="T50" fmla="+- 0 793 46"/>
                <a:gd name="T51" fmla="*/ 793 h 794"/>
                <a:gd name="T52" fmla="+- 0 2841 2042"/>
                <a:gd name="T53" fmla="*/ T52 w 959"/>
                <a:gd name="T54" fmla="+- 0 839 46"/>
                <a:gd name="T55" fmla="*/ 839 h 794"/>
                <a:gd name="T56" fmla="+- 0 2442 2042"/>
                <a:gd name="T57" fmla="*/ T56 w 959"/>
                <a:gd name="T58" fmla="+- 0 839 46"/>
                <a:gd name="T59" fmla="*/ 839 h 794"/>
                <a:gd name="T60" fmla="+- 0 2373 2042"/>
                <a:gd name="T61" fmla="*/ T60 w 959"/>
                <a:gd name="T62" fmla="+- 0 828 46"/>
                <a:gd name="T63" fmla="*/ 828 h 794"/>
                <a:gd name="T64" fmla="+- 0 2307 2042"/>
                <a:gd name="T65" fmla="*/ T64 w 959"/>
                <a:gd name="T66" fmla="+- 0 804 46"/>
                <a:gd name="T67" fmla="*/ 804 h 794"/>
                <a:gd name="T68" fmla="+- 0 2246 2042"/>
                <a:gd name="T69" fmla="*/ T68 w 959"/>
                <a:gd name="T70" fmla="+- 0 768 46"/>
                <a:gd name="T71" fmla="*/ 768 h 794"/>
                <a:gd name="T72" fmla="+- 0 2190 2042"/>
                <a:gd name="T73" fmla="*/ T72 w 959"/>
                <a:gd name="T74" fmla="+- 0 721 46"/>
                <a:gd name="T75" fmla="*/ 721 h 794"/>
                <a:gd name="T76" fmla="+- 0 2141 2042"/>
                <a:gd name="T77" fmla="*/ T76 w 959"/>
                <a:gd name="T78" fmla="+- 0 664 46"/>
                <a:gd name="T79" fmla="*/ 664 h 794"/>
                <a:gd name="T80" fmla="+- 0 2099 2042"/>
                <a:gd name="T81" fmla="*/ T80 w 959"/>
                <a:gd name="T82" fmla="+- 0 598 46"/>
                <a:gd name="T83" fmla="*/ 598 h 794"/>
                <a:gd name="T84" fmla="+- 0 2066 2042"/>
                <a:gd name="T85" fmla="*/ T84 w 959"/>
                <a:gd name="T86" fmla="+- 0 524 46"/>
                <a:gd name="T87" fmla="*/ 524 h 794"/>
                <a:gd name="T88" fmla="+- 0 2042 2042"/>
                <a:gd name="T89" fmla="*/ T88 w 959"/>
                <a:gd name="T90" fmla="+- 0 443 46"/>
                <a:gd name="T91" fmla="*/ 443 h 794"/>
                <a:gd name="T92" fmla="+- 0 2066 2042"/>
                <a:gd name="T93" fmla="*/ T92 w 959"/>
                <a:gd name="T94" fmla="+- 0 361 46"/>
                <a:gd name="T95" fmla="*/ 361 h 794"/>
                <a:gd name="T96" fmla="+- 0 2099 2042"/>
                <a:gd name="T97" fmla="*/ T96 w 959"/>
                <a:gd name="T98" fmla="+- 0 287 46"/>
                <a:gd name="T99" fmla="*/ 287 h 794"/>
                <a:gd name="T100" fmla="+- 0 2141 2042"/>
                <a:gd name="T101" fmla="*/ T100 w 959"/>
                <a:gd name="T102" fmla="+- 0 221 46"/>
                <a:gd name="T103" fmla="*/ 221 h 794"/>
                <a:gd name="T104" fmla="+- 0 2190 2042"/>
                <a:gd name="T105" fmla="*/ T104 w 959"/>
                <a:gd name="T106" fmla="+- 0 164 46"/>
                <a:gd name="T107" fmla="*/ 164 h 794"/>
                <a:gd name="T108" fmla="+- 0 2246 2042"/>
                <a:gd name="T109" fmla="*/ T108 w 959"/>
                <a:gd name="T110" fmla="+- 0 117 46"/>
                <a:gd name="T111" fmla="*/ 117 h 794"/>
                <a:gd name="T112" fmla="+- 0 2307 2042"/>
                <a:gd name="T113" fmla="*/ T112 w 959"/>
                <a:gd name="T114" fmla="+- 0 81 46"/>
                <a:gd name="T115" fmla="*/ 81 h 794"/>
                <a:gd name="T116" fmla="+- 0 2373 2042"/>
                <a:gd name="T117" fmla="*/ T116 w 959"/>
                <a:gd name="T118" fmla="+- 0 57 46"/>
                <a:gd name="T119" fmla="*/ 57 h 794"/>
                <a:gd name="T120" fmla="+- 0 2442 2042"/>
                <a:gd name="T121" fmla="*/ T120 w 959"/>
                <a:gd name="T122" fmla="+- 0 46 46"/>
                <a:gd name="T123" fmla="*/ 46 h 79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</a:cxnLst>
              <a:rect l="0" t="0" r="r" b="b"/>
              <a:pathLst>
                <a:path w="959" h="794">
                  <a:moveTo>
                    <a:pt x="400" y="0"/>
                  </a:moveTo>
                  <a:lnTo>
                    <a:pt x="799" y="0"/>
                  </a:lnTo>
                  <a:lnTo>
                    <a:pt x="848" y="53"/>
                  </a:lnTo>
                  <a:lnTo>
                    <a:pt x="888" y="114"/>
                  </a:lnTo>
                  <a:lnTo>
                    <a:pt x="919" y="181"/>
                  </a:lnTo>
                  <a:lnTo>
                    <a:pt x="942" y="252"/>
                  </a:lnTo>
                  <a:lnTo>
                    <a:pt x="955" y="326"/>
                  </a:lnTo>
                  <a:lnTo>
                    <a:pt x="959" y="402"/>
                  </a:lnTo>
                  <a:lnTo>
                    <a:pt x="954" y="478"/>
                  </a:lnTo>
                  <a:lnTo>
                    <a:pt x="938" y="553"/>
                  </a:lnTo>
                  <a:lnTo>
                    <a:pt x="914" y="626"/>
                  </a:lnTo>
                  <a:lnTo>
                    <a:pt x="879" y="694"/>
                  </a:lnTo>
                  <a:lnTo>
                    <a:pt x="842" y="747"/>
                  </a:lnTo>
                  <a:lnTo>
                    <a:pt x="799" y="793"/>
                  </a:lnTo>
                  <a:lnTo>
                    <a:pt x="400" y="793"/>
                  </a:lnTo>
                  <a:lnTo>
                    <a:pt x="331" y="782"/>
                  </a:lnTo>
                  <a:lnTo>
                    <a:pt x="265" y="758"/>
                  </a:lnTo>
                  <a:lnTo>
                    <a:pt x="204" y="722"/>
                  </a:lnTo>
                  <a:lnTo>
                    <a:pt x="148" y="675"/>
                  </a:lnTo>
                  <a:lnTo>
                    <a:pt x="99" y="618"/>
                  </a:lnTo>
                  <a:lnTo>
                    <a:pt x="57" y="552"/>
                  </a:lnTo>
                  <a:lnTo>
                    <a:pt x="24" y="478"/>
                  </a:lnTo>
                  <a:lnTo>
                    <a:pt x="0" y="397"/>
                  </a:lnTo>
                  <a:lnTo>
                    <a:pt x="24" y="315"/>
                  </a:lnTo>
                  <a:lnTo>
                    <a:pt x="57" y="241"/>
                  </a:lnTo>
                  <a:lnTo>
                    <a:pt x="99" y="175"/>
                  </a:lnTo>
                  <a:lnTo>
                    <a:pt x="148" y="118"/>
                  </a:lnTo>
                  <a:lnTo>
                    <a:pt x="204" y="71"/>
                  </a:lnTo>
                  <a:lnTo>
                    <a:pt x="265" y="35"/>
                  </a:lnTo>
                  <a:lnTo>
                    <a:pt x="331" y="11"/>
                  </a:lnTo>
                  <a:lnTo>
                    <a:pt x="400" y="0"/>
                  </a:lnTo>
                  <a:close/>
                </a:path>
              </a:pathLst>
            </a:custGeom>
            <a:noFill/>
            <a:ln w="2114">
              <a:solidFill>
                <a:srgbClr val="C7C7C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4" name="Line 18">
              <a:extLst>
                <a:ext uri="{FF2B5EF4-FFF2-40B4-BE49-F238E27FC236}">
                  <a16:creationId xmlns:a16="http://schemas.microsoft.com/office/drawing/2014/main" id="{B96F8C65-B8DC-8D08-FE28-D3FA3C27FA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2" y="443"/>
              <a:ext cx="68" cy="0"/>
            </a:xfrm>
            <a:prstGeom prst="line">
              <a:avLst/>
            </a:prstGeom>
            <a:noFill/>
            <a:ln w="8455">
              <a:solidFill>
                <a:srgbClr val="4671C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31E715B4-8022-B4FB-CFD9-A2B96283F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8" y="390"/>
              <a:ext cx="94" cy="104"/>
            </a:xfrm>
            <a:custGeom>
              <a:avLst/>
              <a:gdLst>
                <a:gd name="T0" fmla="+- 0 1948 1948"/>
                <a:gd name="T1" fmla="*/ T0 w 94"/>
                <a:gd name="T2" fmla="+- 0 391 391"/>
                <a:gd name="T3" fmla="*/ 391 h 104"/>
                <a:gd name="T4" fmla="+- 0 1948 1948"/>
                <a:gd name="T5" fmla="*/ T4 w 94"/>
                <a:gd name="T6" fmla="+- 0 494 391"/>
                <a:gd name="T7" fmla="*/ 494 h 104"/>
                <a:gd name="T8" fmla="+- 0 2042 1948"/>
                <a:gd name="T9" fmla="*/ T8 w 94"/>
                <a:gd name="T10" fmla="+- 0 443 391"/>
                <a:gd name="T11" fmla="*/ 443 h 104"/>
                <a:gd name="T12" fmla="+- 0 1948 1948"/>
                <a:gd name="T13" fmla="*/ T12 w 94"/>
                <a:gd name="T14" fmla="+- 0 391 391"/>
                <a:gd name="T15" fmla="*/ 391 h 10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94" h="104">
                  <a:moveTo>
                    <a:pt x="0" y="0"/>
                  </a:moveTo>
                  <a:lnTo>
                    <a:pt x="0" y="103"/>
                  </a:lnTo>
                  <a:lnTo>
                    <a:pt x="94" y="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7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6" name="Line 16">
              <a:extLst>
                <a:ext uri="{FF2B5EF4-FFF2-40B4-BE49-F238E27FC236}">
                  <a16:creationId xmlns:a16="http://schemas.microsoft.com/office/drawing/2014/main" id="{0F40F724-9E7B-858E-4EE2-9A4323DDF4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2" y="3159"/>
              <a:ext cx="0" cy="488"/>
            </a:xfrm>
            <a:prstGeom prst="line">
              <a:avLst/>
            </a:prstGeom>
            <a:noFill/>
            <a:ln w="8455">
              <a:solidFill>
                <a:srgbClr val="4671C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pic>
          <p:nvPicPr>
            <p:cNvPr id="2063" name="Picture 15">
              <a:extLst>
                <a:ext uri="{FF2B5EF4-FFF2-40B4-BE49-F238E27FC236}">
                  <a16:creationId xmlns:a16="http://schemas.microsoft.com/office/drawing/2014/main" id="{A793F6DC-6655-8CB9-3418-DD2EA6C28B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4" y="3739"/>
              <a:ext cx="958" cy="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D9DDA257-42AF-3C78-36A6-1E997B625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3" y="3736"/>
              <a:ext cx="959" cy="792"/>
            </a:xfrm>
            <a:custGeom>
              <a:avLst/>
              <a:gdLst>
                <a:gd name="T0" fmla="+- 0 1413 1413"/>
                <a:gd name="T1" fmla="*/ T0 w 959"/>
                <a:gd name="T2" fmla="+- 0 4442 3737"/>
                <a:gd name="T3" fmla="*/ 4442 h 792"/>
                <a:gd name="T4" fmla="+- 0 1413 1413"/>
                <a:gd name="T5" fmla="*/ T4 w 959"/>
                <a:gd name="T6" fmla="+- 0 3737 3737"/>
                <a:gd name="T7" fmla="*/ 3737 h 792"/>
                <a:gd name="T8" fmla="+- 0 2372 1413"/>
                <a:gd name="T9" fmla="*/ T8 w 959"/>
                <a:gd name="T10" fmla="+- 0 3737 3737"/>
                <a:gd name="T11" fmla="*/ 3737 h 792"/>
                <a:gd name="T12" fmla="+- 0 2372 1413"/>
                <a:gd name="T13" fmla="*/ T12 w 959"/>
                <a:gd name="T14" fmla="+- 0 4442 3737"/>
                <a:gd name="T15" fmla="*/ 4442 h 792"/>
                <a:gd name="T16" fmla="+- 0 2308 1413"/>
                <a:gd name="T17" fmla="*/ T16 w 959"/>
                <a:gd name="T18" fmla="+- 0 4399 3737"/>
                <a:gd name="T19" fmla="*/ 4399 h 792"/>
                <a:gd name="T20" fmla="+- 0 2240 1413"/>
                <a:gd name="T21" fmla="*/ T20 w 959"/>
                <a:gd name="T22" fmla="+- 0 4370 3737"/>
                <a:gd name="T23" fmla="*/ 4370 h 792"/>
                <a:gd name="T24" fmla="+- 0 2168 1413"/>
                <a:gd name="T25" fmla="*/ T24 w 959"/>
                <a:gd name="T26" fmla="+- 0 4356 3737"/>
                <a:gd name="T27" fmla="*/ 4356 h 792"/>
                <a:gd name="T28" fmla="+- 0 2096 1413"/>
                <a:gd name="T29" fmla="*/ T28 w 959"/>
                <a:gd name="T30" fmla="+- 0 4356 3737"/>
                <a:gd name="T31" fmla="*/ 4356 h 792"/>
                <a:gd name="T32" fmla="+- 0 2025 1413"/>
                <a:gd name="T33" fmla="*/ T32 w 959"/>
                <a:gd name="T34" fmla="+- 0 4370 3737"/>
                <a:gd name="T35" fmla="*/ 4370 h 792"/>
                <a:gd name="T36" fmla="+- 0 1956 1413"/>
                <a:gd name="T37" fmla="*/ T36 w 959"/>
                <a:gd name="T38" fmla="+- 0 4399 3737"/>
                <a:gd name="T39" fmla="*/ 4399 h 792"/>
                <a:gd name="T40" fmla="+- 0 1892 1413"/>
                <a:gd name="T41" fmla="*/ T40 w 959"/>
                <a:gd name="T42" fmla="+- 0 4442 3737"/>
                <a:gd name="T43" fmla="*/ 4442 h 792"/>
                <a:gd name="T44" fmla="+- 0 1829 1413"/>
                <a:gd name="T45" fmla="*/ T44 w 959"/>
                <a:gd name="T46" fmla="+- 0 4485 3737"/>
                <a:gd name="T47" fmla="*/ 4485 h 792"/>
                <a:gd name="T48" fmla="+- 0 1760 1413"/>
                <a:gd name="T49" fmla="*/ T48 w 959"/>
                <a:gd name="T50" fmla="+- 0 4514 3737"/>
                <a:gd name="T51" fmla="*/ 4514 h 792"/>
                <a:gd name="T52" fmla="+- 0 1689 1413"/>
                <a:gd name="T53" fmla="*/ T52 w 959"/>
                <a:gd name="T54" fmla="+- 0 4529 3737"/>
                <a:gd name="T55" fmla="*/ 4529 h 792"/>
                <a:gd name="T56" fmla="+- 0 1617 1413"/>
                <a:gd name="T57" fmla="*/ T56 w 959"/>
                <a:gd name="T58" fmla="+- 0 4529 3737"/>
                <a:gd name="T59" fmla="*/ 4529 h 792"/>
                <a:gd name="T60" fmla="+- 0 1545 1413"/>
                <a:gd name="T61" fmla="*/ T60 w 959"/>
                <a:gd name="T62" fmla="+- 0 4514 3737"/>
                <a:gd name="T63" fmla="*/ 4514 h 792"/>
                <a:gd name="T64" fmla="+- 0 1477 1413"/>
                <a:gd name="T65" fmla="*/ T64 w 959"/>
                <a:gd name="T66" fmla="+- 0 4485 3737"/>
                <a:gd name="T67" fmla="*/ 4485 h 792"/>
                <a:gd name="T68" fmla="+- 0 1413 1413"/>
                <a:gd name="T69" fmla="*/ T68 w 959"/>
                <a:gd name="T70" fmla="+- 0 4442 3737"/>
                <a:gd name="T71" fmla="*/ 4442 h 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959" h="792">
                  <a:moveTo>
                    <a:pt x="0" y="705"/>
                  </a:moveTo>
                  <a:lnTo>
                    <a:pt x="0" y="0"/>
                  </a:lnTo>
                  <a:lnTo>
                    <a:pt x="959" y="0"/>
                  </a:lnTo>
                  <a:lnTo>
                    <a:pt x="959" y="705"/>
                  </a:lnTo>
                  <a:lnTo>
                    <a:pt x="895" y="662"/>
                  </a:lnTo>
                  <a:lnTo>
                    <a:pt x="827" y="633"/>
                  </a:lnTo>
                  <a:lnTo>
                    <a:pt x="755" y="619"/>
                  </a:lnTo>
                  <a:lnTo>
                    <a:pt x="683" y="619"/>
                  </a:lnTo>
                  <a:lnTo>
                    <a:pt x="612" y="633"/>
                  </a:lnTo>
                  <a:lnTo>
                    <a:pt x="543" y="662"/>
                  </a:lnTo>
                  <a:lnTo>
                    <a:pt x="479" y="705"/>
                  </a:lnTo>
                  <a:lnTo>
                    <a:pt x="416" y="748"/>
                  </a:lnTo>
                  <a:lnTo>
                    <a:pt x="347" y="777"/>
                  </a:lnTo>
                  <a:lnTo>
                    <a:pt x="276" y="792"/>
                  </a:lnTo>
                  <a:lnTo>
                    <a:pt x="204" y="792"/>
                  </a:lnTo>
                  <a:lnTo>
                    <a:pt x="132" y="777"/>
                  </a:lnTo>
                  <a:lnTo>
                    <a:pt x="64" y="748"/>
                  </a:lnTo>
                  <a:lnTo>
                    <a:pt x="0" y="705"/>
                  </a:lnTo>
                  <a:close/>
                </a:path>
              </a:pathLst>
            </a:custGeom>
            <a:noFill/>
            <a:ln w="6342">
              <a:solidFill>
                <a:srgbClr val="3C63A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82CB593C-2809-2973-5E49-BE12785EF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5" y="3633"/>
              <a:ext cx="94" cy="104"/>
            </a:xfrm>
            <a:custGeom>
              <a:avLst/>
              <a:gdLst>
                <a:gd name="T0" fmla="+- 0 1939 1846"/>
                <a:gd name="T1" fmla="*/ T0 w 94"/>
                <a:gd name="T2" fmla="+- 0 3634 3634"/>
                <a:gd name="T3" fmla="*/ 3634 h 104"/>
                <a:gd name="T4" fmla="+- 0 1846 1846"/>
                <a:gd name="T5" fmla="*/ T4 w 94"/>
                <a:gd name="T6" fmla="+- 0 3634 3634"/>
                <a:gd name="T7" fmla="*/ 3634 h 104"/>
                <a:gd name="T8" fmla="+- 0 1892 1846"/>
                <a:gd name="T9" fmla="*/ T8 w 94"/>
                <a:gd name="T10" fmla="+- 0 3737 3634"/>
                <a:gd name="T11" fmla="*/ 3737 h 104"/>
                <a:gd name="T12" fmla="+- 0 1939 1846"/>
                <a:gd name="T13" fmla="*/ T12 w 94"/>
                <a:gd name="T14" fmla="+- 0 3634 3634"/>
                <a:gd name="T15" fmla="*/ 3634 h 10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94" h="104">
                  <a:moveTo>
                    <a:pt x="93" y="0"/>
                  </a:moveTo>
                  <a:lnTo>
                    <a:pt x="0" y="0"/>
                  </a:lnTo>
                  <a:lnTo>
                    <a:pt x="46" y="103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467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E88E4481-7426-6CDE-6344-4A9ECDC97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" y="3739"/>
              <a:ext cx="963" cy="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4C9E8369-8060-4408-53CD-12E51DAAA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" y="3736"/>
              <a:ext cx="959" cy="792"/>
            </a:xfrm>
            <a:custGeom>
              <a:avLst/>
              <a:gdLst>
                <a:gd name="T0" fmla="+- 0 5 5"/>
                <a:gd name="T1" fmla="*/ T0 w 959"/>
                <a:gd name="T2" fmla="+- 0 4442 3737"/>
                <a:gd name="T3" fmla="*/ 4442 h 792"/>
                <a:gd name="T4" fmla="+- 0 5 5"/>
                <a:gd name="T5" fmla="*/ T4 w 959"/>
                <a:gd name="T6" fmla="+- 0 3737 3737"/>
                <a:gd name="T7" fmla="*/ 3737 h 792"/>
                <a:gd name="T8" fmla="+- 0 964 5"/>
                <a:gd name="T9" fmla="*/ T8 w 959"/>
                <a:gd name="T10" fmla="+- 0 3737 3737"/>
                <a:gd name="T11" fmla="*/ 3737 h 792"/>
                <a:gd name="T12" fmla="+- 0 964 5"/>
                <a:gd name="T13" fmla="*/ T12 w 959"/>
                <a:gd name="T14" fmla="+- 0 4442 3737"/>
                <a:gd name="T15" fmla="*/ 4442 h 792"/>
                <a:gd name="T16" fmla="+- 0 900 5"/>
                <a:gd name="T17" fmla="*/ T16 w 959"/>
                <a:gd name="T18" fmla="+- 0 4399 3737"/>
                <a:gd name="T19" fmla="*/ 4399 h 792"/>
                <a:gd name="T20" fmla="+- 0 831 5"/>
                <a:gd name="T21" fmla="*/ T20 w 959"/>
                <a:gd name="T22" fmla="+- 0 4370 3737"/>
                <a:gd name="T23" fmla="*/ 4370 h 792"/>
                <a:gd name="T24" fmla="+- 0 760 5"/>
                <a:gd name="T25" fmla="*/ T24 w 959"/>
                <a:gd name="T26" fmla="+- 0 4356 3737"/>
                <a:gd name="T27" fmla="*/ 4356 h 792"/>
                <a:gd name="T28" fmla="+- 0 688 5"/>
                <a:gd name="T29" fmla="*/ T28 w 959"/>
                <a:gd name="T30" fmla="+- 0 4356 3737"/>
                <a:gd name="T31" fmla="*/ 4356 h 792"/>
                <a:gd name="T32" fmla="+- 0 617 5"/>
                <a:gd name="T33" fmla="*/ T32 w 959"/>
                <a:gd name="T34" fmla="+- 0 4370 3737"/>
                <a:gd name="T35" fmla="*/ 4370 h 792"/>
                <a:gd name="T36" fmla="+- 0 548 5"/>
                <a:gd name="T37" fmla="*/ T36 w 959"/>
                <a:gd name="T38" fmla="+- 0 4399 3737"/>
                <a:gd name="T39" fmla="*/ 4399 h 792"/>
                <a:gd name="T40" fmla="+- 0 484 5"/>
                <a:gd name="T41" fmla="*/ T40 w 959"/>
                <a:gd name="T42" fmla="+- 0 4442 3737"/>
                <a:gd name="T43" fmla="*/ 4442 h 792"/>
                <a:gd name="T44" fmla="+- 0 421 5"/>
                <a:gd name="T45" fmla="*/ T44 w 959"/>
                <a:gd name="T46" fmla="+- 0 4485 3737"/>
                <a:gd name="T47" fmla="*/ 4485 h 792"/>
                <a:gd name="T48" fmla="+- 0 352 5"/>
                <a:gd name="T49" fmla="*/ T48 w 959"/>
                <a:gd name="T50" fmla="+- 0 4514 3737"/>
                <a:gd name="T51" fmla="*/ 4514 h 792"/>
                <a:gd name="T52" fmla="+- 0 281 5"/>
                <a:gd name="T53" fmla="*/ T52 w 959"/>
                <a:gd name="T54" fmla="+- 0 4529 3737"/>
                <a:gd name="T55" fmla="*/ 4529 h 792"/>
                <a:gd name="T56" fmla="+- 0 209 5"/>
                <a:gd name="T57" fmla="*/ T56 w 959"/>
                <a:gd name="T58" fmla="+- 0 4529 3737"/>
                <a:gd name="T59" fmla="*/ 4529 h 792"/>
                <a:gd name="T60" fmla="+- 0 137 5"/>
                <a:gd name="T61" fmla="*/ T60 w 959"/>
                <a:gd name="T62" fmla="+- 0 4514 3737"/>
                <a:gd name="T63" fmla="*/ 4514 h 792"/>
                <a:gd name="T64" fmla="+- 0 69 5"/>
                <a:gd name="T65" fmla="*/ T64 w 959"/>
                <a:gd name="T66" fmla="+- 0 4485 3737"/>
                <a:gd name="T67" fmla="*/ 4485 h 792"/>
                <a:gd name="T68" fmla="+- 0 5 5"/>
                <a:gd name="T69" fmla="*/ T68 w 959"/>
                <a:gd name="T70" fmla="+- 0 4442 3737"/>
                <a:gd name="T71" fmla="*/ 4442 h 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959" h="792">
                  <a:moveTo>
                    <a:pt x="0" y="705"/>
                  </a:moveTo>
                  <a:lnTo>
                    <a:pt x="0" y="0"/>
                  </a:lnTo>
                  <a:lnTo>
                    <a:pt x="959" y="0"/>
                  </a:lnTo>
                  <a:lnTo>
                    <a:pt x="959" y="705"/>
                  </a:lnTo>
                  <a:lnTo>
                    <a:pt x="895" y="662"/>
                  </a:lnTo>
                  <a:lnTo>
                    <a:pt x="826" y="633"/>
                  </a:lnTo>
                  <a:lnTo>
                    <a:pt x="755" y="619"/>
                  </a:lnTo>
                  <a:lnTo>
                    <a:pt x="683" y="619"/>
                  </a:lnTo>
                  <a:lnTo>
                    <a:pt x="612" y="633"/>
                  </a:lnTo>
                  <a:lnTo>
                    <a:pt x="543" y="662"/>
                  </a:lnTo>
                  <a:lnTo>
                    <a:pt x="479" y="705"/>
                  </a:lnTo>
                  <a:lnTo>
                    <a:pt x="416" y="748"/>
                  </a:lnTo>
                  <a:lnTo>
                    <a:pt x="347" y="777"/>
                  </a:lnTo>
                  <a:lnTo>
                    <a:pt x="276" y="792"/>
                  </a:lnTo>
                  <a:lnTo>
                    <a:pt x="204" y="792"/>
                  </a:lnTo>
                  <a:lnTo>
                    <a:pt x="132" y="777"/>
                  </a:lnTo>
                  <a:lnTo>
                    <a:pt x="64" y="748"/>
                  </a:lnTo>
                  <a:lnTo>
                    <a:pt x="0" y="705"/>
                  </a:lnTo>
                  <a:close/>
                </a:path>
              </a:pathLst>
            </a:custGeom>
            <a:noFill/>
            <a:ln w="6342">
              <a:solidFill>
                <a:srgbClr val="3C63A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0" name="Line 10">
              <a:extLst>
                <a:ext uri="{FF2B5EF4-FFF2-40B4-BE49-F238E27FC236}">
                  <a16:creationId xmlns:a16="http://schemas.microsoft.com/office/drawing/2014/main" id="{E4AD6C38-5694-D8FC-BE0B-CE6AA6F9C6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" y="3043"/>
              <a:ext cx="0" cy="604"/>
            </a:xfrm>
            <a:prstGeom prst="line">
              <a:avLst/>
            </a:prstGeom>
            <a:noFill/>
            <a:ln w="8455">
              <a:solidFill>
                <a:srgbClr val="4671C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14889CF0-E6FE-70C2-D4C5-C48DDDDA2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" y="3633"/>
              <a:ext cx="94" cy="104"/>
            </a:xfrm>
            <a:custGeom>
              <a:avLst/>
              <a:gdLst>
                <a:gd name="T0" fmla="+- 0 531 437"/>
                <a:gd name="T1" fmla="*/ T0 w 94"/>
                <a:gd name="T2" fmla="+- 0 3634 3634"/>
                <a:gd name="T3" fmla="*/ 3634 h 104"/>
                <a:gd name="T4" fmla="+- 0 437 437"/>
                <a:gd name="T5" fmla="*/ T4 w 94"/>
                <a:gd name="T6" fmla="+- 0 3634 3634"/>
                <a:gd name="T7" fmla="*/ 3634 h 104"/>
                <a:gd name="T8" fmla="+- 0 484 437"/>
                <a:gd name="T9" fmla="*/ T8 w 94"/>
                <a:gd name="T10" fmla="+- 0 3737 3634"/>
                <a:gd name="T11" fmla="*/ 3737 h 104"/>
                <a:gd name="T12" fmla="+- 0 531 437"/>
                <a:gd name="T13" fmla="*/ T12 w 94"/>
                <a:gd name="T14" fmla="+- 0 3634 3634"/>
                <a:gd name="T15" fmla="*/ 3634 h 10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94" h="104">
                  <a:moveTo>
                    <a:pt x="94" y="0"/>
                  </a:moveTo>
                  <a:lnTo>
                    <a:pt x="0" y="0"/>
                  </a:lnTo>
                  <a:lnTo>
                    <a:pt x="47" y="103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467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2" name="Text Box 8">
              <a:extLst>
                <a:ext uri="{FF2B5EF4-FFF2-40B4-BE49-F238E27FC236}">
                  <a16:creationId xmlns:a16="http://schemas.microsoft.com/office/drawing/2014/main" id="{8B90ADB5-BC93-74B0-0E57-3FF154D3F9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8" y="420"/>
              <a:ext cx="358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FD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Selesai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Text Box 7">
              <a:extLst>
                <a:ext uri="{FF2B5EF4-FFF2-40B4-BE49-F238E27FC236}">
                  <a16:creationId xmlns:a16="http://schemas.microsoft.com/office/drawing/2014/main" id="{C8DBDA6E-533D-3764-F69D-775DA1022B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" y="1785"/>
              <a:ext cx="908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FD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Arsip Peminjaman</a:t>
              </a:r>
              <a:endPara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FD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Buku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4" name="Text Box 6">
              <a:extLst>
                <a:ext uri="{FF2B5EF4-FFF2-40B4-BE49-F238E27FC236}">
                  <a16:creationId xmlns:a16="http://schemas.microsoft.com/office/drawing/2014/main" id="{28B1CB58-11AE-B016-8281-35A7CD2DF8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" y="2568"/>
              <a:ext cx="980" cy="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D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Membuat Form</a:t>
              </a:r>
              <a:endPara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D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Detail Peminjaman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Text Box 5">
              <a:extLst>
                <a:ext uri="{FF2B5EF4-FFF2-40B4-BE49-F238E27FC236}">
                  <a16:creationId xmlns:a16="http://schemas.microsoft.com/office/drawing/2014/main" id="{201625C2-1074-9FC0-64DB-A832D87BD6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8" y="2482"/>
              <a:ext cx="784" cy="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D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Membuat</a:t>
              </a:r>
              <a:endPara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D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Laporan Peminjaman Tahunan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Text Box 4">
              <a:extLst>
                <a:ext uri="{FF2B5EF4-FFF2-40B4-BE49-F238E27FC236}">
                  <a16:creationId xmlns:a16="http://schemas.microsoft.com/office/drawing/2014/main" id="{08E4FF2B-F7AB-C4B5-6AC4-6FB5CC5227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" y="4026"/>
              <a:ext cx="893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3C63AC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Data Peminjaman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7" name="Text Box 3">
              <a:extLst>
                <a:ext uri="{FF2B5EF4-FFF2-40B4-BE49-F238E27FC236}">
                  <a16:creationId xmlns:a16="http://schemas.microsoft.com/office/drawing/2014/main" id="{8D7469EB-CB68-E442-6122-9566AAF305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3" y="4026"/>
              <a:ext cx="888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3C63AC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Data Peminjaman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Text Box 2">
              <a:extLst>
                <a:ext uri="{FF2B5EF4-FFF2-40B4-BE49-F238E27FC236}">
                  <a16:creationId xmlns:a16="http://schemas.microsoft.com/office/drawing/2014/main" id="{3CB8E99D-5B1F-972F-92A6-D8376E59A8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" y="1"/>
              <a:ext cx="1199" cy="882"/>
            </a:xfrm>
            <a:prstGeom prst="rect">
              <a:avLst/>
            </a:prstGeom>
            <a:solidFill>
              <a:srgbClr val="4671C4"/>
            </a:solidFill>
            <a:ln w="2114">
              <a:solidFill>
                <a:srgbClr val="C7C7C7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8572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D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Validasi Peminjaman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9" name="Group 49">
            <a:extLst>
              <a:ext uri="{FF2B5EF4-FFF2-40B4-BE49-F238E27FC236}">
                <a16:creationId xmlns:a16="http://schemas.microsoft.com/office/drawing/2014/main" id="{7270200C-9808-2A9A-5F0C-785B12704032}"/>
              </a:ext>
            </a:extLst>
          </p:cNvPr>
          <p:cNvGrpSpPr>
            <a:grpSpLocks/>
          </p:cNvGrpSpPr>
          <p:nvPr/>
        </p:nvGrpSpPr>
        <p:grpSpPr bwMode="auto">
          <a:xfrm>
            <a:off x="3817288" y="2135861"/>
            <a:ext cx="2400300" cy="561975"/>
            <a:chOff x="1362" y="1450"/>
            <a:chExt cx="3779" cy="885"/>
          </a:xfrm>
        </p:grpSpPr>
        <p:sp>
          <p:nvSpPr>
            <p:cNvPr id="50" name="Freeform 60">
              <a:extLst>
                <a:ext uri="{FF2B5EF4-FFF2-40B4-BE49-F238E27FC236}">
                  <a16:creationId xmlns:a16="http://schemas.microsoft.com/office/drawing/2014/main" id="{5E6758BE-FFFE-D93D-45ED-875CB2386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" y="1501"/>
              <a:ext cx="959" cy="794"/>
            </a:xfrm>
            <a:custGeom>
              <a:avLst/>
              <a:gdLst>
                <a:gd name="T0" fmla="+- 0 2163 1364"/>
                <a:gd name="T1" fmla="*/ T0 w 959"/>
                <a:gd name="T2" fmla="+- 0 1502 1502"/>
                <a:gd name="T3" fmla="*/ 1502 h 794"/>
                <a:gd name="T4" fmla="+- 0 1763 1364"/>
                <a:gd name="T5" fmla="*/ T4 w 959"/>
                <a:gd name="T6" fmla="+- 0 1502 1502"/>
                <a:gd name="T7" fmla="*/ 1502 h 794"/>
                <a:gd name="T8" fmla="+- 0 1694 1364"/>
                <a:gd name="T9" fmla="*/ T8 w 959"/>
                <a:gd name="T10" fmla="+- 0 1513 1502"/>
                <a:gd name="T11" fmla="*/ 1513 h 794"/>
                <a:gd name="T12" fmla="+- 0 1629 1364"/>
                <a:gd name="T13" fmla="*/ T12 w 959"/>
                <a:gd name="T14" fmla="+- 0 1537 1502"/>
                <a:gd name="T15" fmla="*/ 1537 h 794"/>
                <a:gd name="T16" fmla="+- 0 1568 1364"/>
                <a:gd name="T17" fmla="*/ T16 w 959"/>
                <a:gd name="T18" fmla="+- 0 1573 1502"/>
                <a:gd name="T19" fmla="*/ 1573 h 794"/>
                <a:gd name="T20" fmla="+- 0 1512 1364"/>
                <a:gd name="T21" fmla="*/ T20 w 959"/>
                <a:gd name="T22" fmla="+- 0 1620 1502"/>
                <a:gd name="T23" fmla="*/ 1620 h 794"/>
                <a:gd name="T24" fmla="+- 0 1463 1364"/>
                <a:gd name="T25" fmla="*/ T24 w 959"/>
                <a:gd name="T26" fmla="+- 0 1677 1502"/>
                <a:gd name="T27" fmla="*/ 1677 h 794"/>
                <a:gd name="T28" fmla="+- 0 1421 1364"/>
                <a:gd name="T29" fmla="*/ T28 w 959"/>
                <a:gd name="T30" fmla="+- 0 1743 1502"/>
                <a:gd name="T31" fmla="*/ 1743 h 794"/>
                <a:gd name="T32" fmla="+- 0 1388 1364"/>
                <a:gd name="T33" fmla="*/ T32 w 959"/>
                <a:gd name="T34" fmla="+- 0 1817 1502"/>
                <a:gd name="T35" fmla="*/ 1817 h 794"/>
                <a:gd name="T36" fmla="+- 0 1364 1364"/>
                <a:gd name="T37" fmla="*/ T36 w 959"/>
                <a:gd name="T38" fmla="+- 0 1898 1502"/>
                <a:gd name="T39" fmla="*/ 1898 h 794"/>
                <a:gd name="T40" fmla="+- 0 1388 1364"/>
                <a:gd name="T41" fmla="*/ T40 w 959"/>
                <a:gd name="T42" fmla="+- 0 1980 1502"/>
                <a:gd name="T43" fmla="*/ 1980 h 794"/>
                <a:gd name="T44" fmla="+- 0 1421 1364"/>
                <a:gd name="T45" fmla="*/ T44 w 959"/>
                <a:gd name="T46" fmla="+- 0 2054 1502"/>
                <a:gd name="T47" fmla="*/ 2054 h 794"/>
                <a:gd name="T48" fmla="+- 0 1463 1364"/>
                <a:gd name="T49" fmla="*/ T48 w 959"/>
                <a:gd name="T50" fmla="+- 0 2120 1502"/>
                <a:gd name="T51" fmla="*/ 2120 h 794"/>
                <a:gd name="T52" fmla="+- 0 1512 1364"/>
                <a:gd name="T53" fmla="*/ T52 w 959"/>
                <a:gd name="T54" fmla="+- 0 2177 1502"/>
                <a:gd name="T55" fmla="*/ 2177 h 794"/>
                <a:gd name="T56" fmla="+- 0 1568 1364"/>
                <a:gd name="T57" fmla="*/ T56 w 959"/>
                <a:gd name="T58" fmla="+- 0 2224 1502"/>
                <a:gd name="T59" fmla="*/ 2224 h 794"/>
                <a:gd name="T60" fmla="+- 0 1629 1364"/>
                <a:gd name="T61" fmla="*/ T60 w 959"/>
                <a:gd name="T62" fmla="+- 0 2260 1502"/>
                <a:gd name="T63" fmla="*/ 2260 h 794"/>
                <a:gd name="T64" fmla="+- 0 1694 1364"/>
                <a:gd name="T65" fmla="*/ T64 w 959"/>
                <a:gd name="T66" fmla="+- 0 2284 1502"/>
                <a:gd name="T67" fmla="*/ 2284 h 794"/>
                <a:gd name="T68" fmla="+- 0 1763 1364"/>
                <a:gd name="T69" fmla="*/ T68 w 959"/>
                <a:gd name="T70" fmla="+- 0 2295 1502"/>
                <a:gd name="T71" fmla="*/ 2295 h 794"/>
                <a:gd name="T72" fmla="+- 0 2163 1364"/>
                <a:gd name="T73" fmla="*/ T72 w 959"/>
                <a:gd name="T74" fmla="+- 0 2295 1502"/>
                <a:gd name="T75" fmla="*/ 2295 h 794"/>
                <a:gd name="T76" fmla="+- 0 2206 1364"/>
                <a:gd name="T77" fmla="*/ T76 w 959"/>
                <a:gd name="T78" fmla="+- 0 2249 1502"/>
                <a:gd name="T79" fmla="*/ 2249 h 794"/>
                <a:gd name="T80" fmla="+- 0 2243 1364"/>
                <a:gd name="T81" fmla="*/ T80 w 959"/>
                <a:gd name="T82" fmla="+- 0 2196 1502"/>
                <a:gd name="T83" fmla="*/ 2196 h 794"/>
                <a:gd name="T84" fmla="+- 0 2278 1364"/>
                <a:gd name="T85" fmla="*/ T84 w 959"/>
                <a:gd name="T86" fmla="+- 0 2128 1502"/>
                <a:gd name="T87" fmla="*/ 2128 h 794"/>
                <a:gd name="T88" fmla="+- 0 2302 1364"/>
                <a:gd name="T89" fmla="*/ T88 w 959"/>
                <a:gd name="T90" fmla="+- 0 2055 1502"/>
                <a:gd name="T91" fmla="*/ 2055 h 794"/>
                <a:gd name="T92" fmla="+- 0 2317 1364"/>
                <a:gd name="T93" fmla="*/ T92 w 959"/>
                <a:gd name="T94" fmla="+- 0 1980 1502"/>
                <a:gd name="T95" fmla="*/ 1980 h 794"/>
                <a:gd name="T96" fmla="+- 0 2323 1364"/>
                <a:gd name="T97" fmla="*/ T96 w 959"/>
                <a:gd name="T98" fmla="+- 0 1904 1502"/>
                <a:gd name="T99" fmla="*/ 1904 h 794"/>
                <a:gd name="T100" fmla="+- 0 2319 1364"/>
                <a:gd name="T101" fmla="*/ T100 w 959"/>
                <a:gd name="T102" fmla="+- 0 1828 1502"/>
                <a:gd name="T103" fmla="*/ 1828 h 794"/>
                <a:gd name="T104" fmla="+- 0 2305 1364"/>
                <a:gd name="T105" fmla="*/ T104 w 959"/>
                <a:gd name="T106" fmla="+- 0 1754 1502"/>
                <a:gd name="T107" fmla="*/ 1754 h 794"/>
                <a:gd name="T108" fmla="+- 0 2283 1364"/>
                <a:gd name="T109" fmla="*/ T108 w 959"/>
                <a:gd name="T110" fmla="+- 0 1683 1502"/>
                <a:gd name="T111" fmla="*/ 1683 h 794"/>
                <a:gd name="T112" fmla="+- 0 2252 1364"/>
                <a:gd name="T113" fmla="*/ T112 w 959"/>
                <a:gd name="T114" fmla="+- 0 1616 1502"/>
                <a:gd name="T115" fmla="*/ 1616 h 794"/>
                <a:gd name="T116" fmla="+- 0 2212 1364"/>
                <a:gd name="T117" fmla="*/ T116 w 959"/>
                <a:gd name="T118" fmla="+- 0 1555 1502"/>
                <a:gd name="T119" fmla="*/ 1555 h 794"/>
                <a:gd name="T120" fmla="+- 0 2163 1364"/>
                <a:gd name="T121" fmla="*/ T120 w 959"/>
                <a:gd name="T122" fmla="+- 0 1502 1502"/>
                <a:gd name="T123" fmla="*/ 1502 h 79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</a:cxnLst>
              <a:rect l="0" t="0" r="r" b="b"/>
              <a:pathLst>
                <a:path w="959" h="794">
                  <a:moveTo>
                    <a:pt x="799" y="0"/>
                  </a:moveTo>
                  <a:lnTo>
                    <a:pt x="399" y="0"/>
                  </a:lnTo>
                  <a:lnTo>
                    <a:pt x="330" y="11"/>
                  </a:lnTo>
                  <a:lnTo>
                    <a:pt x="265" y="35"/>
                  </a:lnTo>
                  <a:lnTo>
                    <a:pt x="204" y="71"/>
                  </a:lnTo>
                  <a:lnTo>
                    <a:pt x="148" y="118"/>
                  </a:lnTo>
                  <a:lnTo>
                    <a:pt x="99" y="175"/>
                  </a:lnTo>
                  <a:lnTo>
                    <a:pt x="57" y="241"/>
                  </a:lnTo>
                  <a:lnTo>
                    <a:pt x="24" y="315"/>
                  </a:lnTo>
                  <a:lnTo>
                    <a:pt x="0" y="396"/>
                  </a:lnTo>
                  <a:lnTo>
                    <a:pt x="24" y="478"/>
                  </a:lnTo>
                  <a:lnTo>
                    <a:pt x="57" y="552"/>
                  </a:lnTo>
                  <a:lnTo>
                    <a:pt x="99" y="618"/>
                  </a:lnTo>
                  <a:lnTo>
                    <a:pt x="148" y="675"/>
                  </a:lnTo>
                  <a:lnTo>
                    <a:pt x="204" y="722"/>
                  </a:lnTo>
                  <a:lnTo>
                    <a:pt x="265" y="758"/>
                  </a:lnTo>
                  <a:lnTo>
                    <a:pt x="330" y="782"/>
                  </a:lnTo>
                  <a:lnTo>
                    <a:pt x="399" y="793"/>
                  </a:lnTo>
                  <a:lnTo>
                    <a:pt x="799" y="793"/>
                  </a:lnTo>
                  <a:lnTo>
                    <a:pt x="842" y="747"/>
                  </a:lnTo>
                  <a:lnTo>
                    <a:pt x="879" y="694"/>
                  </a:lnTo>
                  <a:lnTo>
                    <a:pt x="914" y="626"/>
                  </a:lnTo>
                  <a:lnTo>
                    <a:pt x="938" y="553"/>
                  </a:lnTo>
                  <a:lnTo>
                    <a:pt x="953" y="478"/>
                  </a:lnTo>
                  <a:lnTo>
                    <a:pt x="959" y="402"/>
                  </a:lnTo>
                  <a:lnTo>
                    <a:pt x="955" y="326"/>
                  </a:lnTo>
                  <a:lnTo>
                    <a:pt x="941" y="252"/>
                  </a:lnTo>
                  <a:lnTo>
                    <a:pt x="919" y="181"/>
                  </a:lnTo>
                  <a:lnTo>
                    <a:pt x="888" y="114"/>
                  </a:lnTo>
                  <a:lnTo>
                    <a:pt x="848" y="53"/>
                  </a:lnTo>
                  <a:lnTo>
                    <a:pt x="799" y="0"/>
                  </a:lnTo>
                  <a:close/>
                </a:path>
              </a:pathLst>
            </a:custGeom>
            <a:solidFill>
              <a:srgbClr val="467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1" name="Freeform 59">
              <a:extLst>
                <a:ext uri="{FF2B5EF4-FFF2-40B4-BE49-F238E27FC236}">
                  <a16:creationId xmlns:a16="http://schemas.microsoft.com/office/drawing/2014/main" id="{6D534234-6F30-9539-562F-939E5173A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" y="1501"/>
              <a:ext cx="959" cy="794"/>
            </a:xfrm>
            <a:custGeom>
              <a:avLst/>
              <a:gdLst>
                <a:gd name="T0" fmla="+- 0 1763 1364"/>
                <a:gd name="T1" fmla="*/ T0 w 959"/>
                <a:gd name="T2" fmla="+- 0 1502 1502"/>
                <a:gd name="T3" fmla="*/ 1502 h 794"/>
                <a:gd name="T4" fmla="+- 0 2163 1364"/>
                <a:gd name="T5" fmla="*/ T4 w 959"/>
                <a:gd name="T6" fmla="+- 0 1502 1502"/>
                <a:gd name="T7" fmla="*/ 1502 h 794"/>
                <a:gd name="T8" fmla="+- 0 2212 1364"/>
                <a:gd name="T9" fmla="*/ T8 w 959"/>
                <a:gd name="T10" fmla="+- 0 1555 1502"/>
                <a:gd name="T11" fmla="*/ 1555 h 794"/>
                <a:gd name="T12" fmla="+- 0 2252 1364"/>
                <a:gd name="T13" fmla="*/ T12 w 959"/>
                <a:gd name="T14" fmla="+- 0 1616 1502"/>
                <a:gd name="T15" fmla="*/ 1616 h 794"/>
                <a:gd name="T16" fmla="+- 0 2283 1364"/>
                <a:gd name="T17" fmla="*/ T16 w 959"/>
                <a:gd name="T18" fmla="+- 0 1683 1502"/>
                <a:gd name="T19" fmla="*/ 1683 h 794"/>
                <a:gd name="T20" fmla="+- 0 2305 1364"/>
                <a:gd name="T21" fmla="*/ T20 w 959"/>
                <a:gd name="T22" fmla="+- 0 1754 1502"/>
                <a:gd name="T23" fmla="*/ 1754 h 794"/>
                <a:gd name="T24" fmla="+- 0 2319 1364"/>
                <a:gd name="T25" fmla="*/ T24 w 959"/>
                <a:gd name="T26" fmla="+- 0 1828 1502"/>
                <a:gd name="T27" fmla="*/ 1828 h 794"/>
                <a:gd name="T28" fmla="+- 0 2323 1364"/>
                <a:gd name="T29" fmla="*/ T28 w 959"/>
                <a:gd name="T30" fmla="+- 0 1904 1502"/>
                <a:gd name="T31" fmla="*/ 1904 h 794"/>
                <a:gd name="T32" fmla="+- 0 2317 1364"/>
                <a:gd name="T33" fmla="*/ T32 w 959"/>
                <a:gd name="T34" fmla="+- 0 1980 1502"/>
                <a:gd name="T35" fmla="*/ 1980 h 794"/>
                <a:gd name="T36" fmla="+- 0 2302 1364"/>
                <a:gd name="T37" fmla="*/ T36 w 959"/>
                <a:gd name="T38" fmla="+- 0 2055 1502"/>
                <a:gd name="T39" fmla="*/ 2055 h 794"/>
                <a:gd name="T40" fmla="+- 0 2278 1364"/>
                <a:gd name="T41" fmla="*/ T40 w 959"/>
                <a:gd name="T42" fmla="+- 0 2128 1502"/>
                <a:gd name="T43" fmla="*/ 2128 h 794"/>
                <a:gd name="T44" fmla="+- 0 2243 1364"/>
                <a:gd name="T45" fmla="*/ T44 w 959"/>
                <a:gd name="T46" fmla="+- 0 2196 1502"/>
                <a:gd name="T47" fmla="*/ 2196 h 794"/>
                <a:gd name="T48" fmla="+- 0 2206 1364"/>
                <a:gd name="T49" fmla="*/ T48 w 959"/>
                <a:gd name="T50" fmla="+- 0 2249 1502"/>
                <a:gd name="T51" fmla="*/ 2249 h 794"/>
                <a:gd name="T52" fmla="+- 0 2163 1364"/>
                <a:gd name="T53" fmla="*/ T52 w 959"/>
                <a:gd name="T54" fmla="+- 0 2295 1502"/>
                <a:gd name="T55" fmla="*/ 2295 h 794"/>
                <a:gd name="T56" fmla="+- 0 1763 1364"/>
                <a:gd name="T57" fmla="*/ T56 w 959"/>
                <a:gd name="T58" fmla="+- 0 2295 1502"/>
                <a:gd name="T59" fmla="*/ 2295 h 794"/>
                <a:gd name="T60" fmla="+- 0 1694 1364"/>
                <a:gd name="T61" fmla="*/ T60 w 959"/>
                <a:gd name="T62" fmla="+- 0 2284 1502"/>
                <a:gd name="T63" fmla="*/ 2284 h 794"/>
                <a:gd name="T64" fmla="+- 0 1629 1364"/>
                <a:gd name="T65" fmla="*/ T64 w 959"/>
                <a:gd name="T66" fmla="+- 0 2260 1502"/>
                <a:gd name="T67" fmla="*/ 2260 h 794"/>
                <a:gd name="T68" fmla="+- 0 1568 1364"/>
                <a:gd name="T69" fmla="*/ T68 w 959"/>
                <a:gd name="T70" fmla="+- 0 2224 1502"/>
                <a:gd name="T71" fmla="*/ 2224 h 794"/>
                <a:gd name="T72" fmla="+- 0 1512 1364"/>
                <a:gd name="T73" fmla="*/ T72 w 959"/>
                <a:gd name="T74" fmla="+- 0 2177 1502"/>
                <a:gd name="T75" fmla="*/ 2177 h 794"/>
                <a:gd name="T76" fmla="+- 0 1463 1364"/>
                <a:gd name="T77" fmla="*/ T76 w 959"/>
                <a:gd name="T78" fmla="+- 0 2120 1502"/>
                <a:gd name="T79" fmla="*/ 2120 h 794"/>
                <a:gd name="T80" fmla="+- 0 1421 1364"/>
                <a:gd name="T81" fmla="*/ T80 w 959"/>
                <a:gd name="T82" fmla="+- 0 2054 1502"/>
                <a:gd name="T83" fmla="*/ 2054 h 794"/>
                <a:gd name="T84" fmla="+- 0 1388 1364"/>
                <a:gd name="T85" fmla="*/ T84 w 959"/>
                <a:gd name="T86" fmla="+- 0 1980 1502"/>
                <a:gd name="T87" fmla="*/ 1980 h 794"/>
                <a:gd name="T88" fmla="+- 0 1364 1364"/>
                <a:gd name="T89" fmla="*/ T88 w 959"/>
                <a:gd name="T90" fmla="+- 0 1898 1502"/>
                <a:gd name="T91" fmla="*/ 1898 h 794"/>
                <a:gd name="T92" fmla="+- 0 1388 1364"/>
                <a:gd name="T93" fmla="*/ T92 w 959"/>
                <a:gd name="T94" fmla="+- 0 1817 1502"/>
                <a:gd name="T95" fmla="*/ 1817 h 794"/>
                <a:gd name="T96" fmla="+- 0 1421 1364"/>
                <a:gd name="T97" fmla="*/ T96 w 959"/>
                <a:gd name="T98" fmla="+- 0 1743 1502"/>
                <a:gd name="T99" fmla="*/ 1743 h 794"/>
                <a:gd name="T100" fmla="+- 0 1463 1364"/>
                <a:gd name="T101" fmla="*/ T100 w 959"/>
                <a:gd name="T102" fmla="+- 0 1677 1502"/>
                <a:gd name="T103" fmla="*/ 1677 h 794"/>
                <a:gd name="T104" fmla="+- 0 1512 1364"/>
                <a:gd name="T105" fmla="*/ T104 w 959"/>
                <a:gd name="T106" fmla="+- 0 1620 1502"/>
                <a:gd name="T107" fmla="*/ 1620 h 794"/>
                <a:gd name="T108" fmla="+- 0 1568 1364"/>
                <a:gd name="T109" fmla="*/ T108 w 959"/>
                <a:gd name="T110" fmla="+- 0 1573 1502"/>
                <a:gd name="T111" fmla="*/ 1573 h 794"/>
                <a:gd name="T112" fmla="+- 0 1629 1364"/>
                <a:gd name="T113" fmla="*/ T112 w 959"/>
                <a:gd name="T114" fmla="+- 0 1537 1502"/>
                <a:gd name="T115" fmla="*/ 1537 h 794"/>
                <a:gd name="T116" fmla="+- 0 1694 1364"/>
                <a:gd name="T117" fmla="*/ T116 w 959"/>
                <a:gd name="T118" fmla="+- 0 1513 1502"/>
                <a:gd name="T119" fmla="*/ 1513 h 794"/>
                <a:gd name="T120" fmla="+- 0 1763 1364"/>
                <a:gd name="T121" fmla="*/ T120 w 959"/>
                <a:gd name="T122" fmla="+- 0 1502 1502"/>
                <a:gd name="T123" fmla="*/ 1502 h 79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</a:cxnLst>
              <a:rect l="0" t="0" r="r" b="b"/>
              <a:pathLst>
                <a:path w="959" h="794">
                  <a:moveTo>
                    <a:pt x="399" y="0"/>
                  </a:moveTo>
                  <a:lnTo>
                    <a:pt x="799" y="0"/>
                  </a:lnTo>
                  <a:lnTo>
                    <a:pt x="848" y="53"/>
                  </a:lnTo>
                  <a:lnTo>
                    <a:pt x="888" y="114"/>
                  </a:lnTo>
                  <a:lnTo>
                    <a:pt x="919" y="181"/>
                  </a:lnTo>
                  <a:lnTo>
                    <a:pt x="941" y="252"/>
                  </a:lnTo>
                  <a:lnTo>
                    <a:pt x="955" y="326"/>
                  </a:lnTo>
                  <a:lnTo>
                    <a:pt x="959" y="402"/>
                  </a:lnTo>
                  <a:lnTo>
                    <a:pt x="953" y="478"/>
                  </a:lnTo>
                  <a:lnTo>
                    <a:pt x="938" y="553"/>
                  </a:lnTo>
                  <a:lnTo>
                    <a:pt x="914" y="626"/>
                  </a:lnTo>
                  <a:lnTo>
                    <a:pt x="879" y="694"/>
                  </a:lnTo>
                  <a:lnTo>
                    <a:pt x="842" y="747"/>
                  </a:lnTo>
                  <a:lnTo>
                    <a:pt x="799" y="793"/>
                  </a:lnTo>
                  <a:lnTo>
                    <a:pt x="399" y="793"/>
                  </a:lnTo>
                  <a:lnTo>
                    <a:pt x="330" y="782"/>
                  </a:lnTo>
                  <a:lnTo>
                    <a:pt x="265" y="758"/>
                  </a:lnTo>
                  <a:lnTo>
                    <a:pt x="204" y="722"/>
                  </a:lnTo>
                  <a:lnTo>
                    <a:pt x="148" y="675"/>
                  </a:lnTo>
                  <a:lnTo>
                    <a:pt x="99" y="618"/>
                  </a:lnTo>
                  <a:lnTo>
                    <a:pt x="57" y="552"/>
                  </a:lnTo>
                  <a:lnTo>
                    <a:pt x="24" y="478"/>
                  </a:lnTo>
                  <a:lnTo>
                    <a:pt x="0" y="396"/>
                  </a:lnTo>
                  <a:lnTo>
                    <a:pt x="24" y="315"/>
                  </a:lnTo>
                  <a:lnTo>
                    <a:pt x="57" y="241"/>
                  </a:lnTo>
                  <a:lnTo>
                    <a:pt x="99" y="175"/>
                  </a:lnTo>
                  <a:lnTo>
                    <a:pt x="148" y="118"/>
                  </a:lnTo>
                  <a:lnTo>
                    <a:pt x="204" y="71"/>
                  </a:lnTo>
                  <a:lnTo>
                    <a:pt x="265" y="35"/>
                  </a:lnTo>
                  <a:lnTo>
                    <a:pt x="330" y="11"/>
                  </a:lnTo>
                  <a:lnTo>
                    <a:pt x="399" y="0"/>
                  </a:lnTo>
                  <a:close/>
                </a:path>
              </a:pathLst>
            </a:custGeom>
            <a:noFill/>
            <a:ln w="2114">
              <a:solidFill>
                <a:srgbClr val="C7C7C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2" name="Line 58">
              <a:extLst>
                <a:ext uri="{FF2B5EF4-FFF2-40B4-BE49-F238E27FC236}">
                  <a16:creationId xmlns:a16="http://schemas.microsoft.com/office/drawing/2014/main" id="{80C9A1BA-6486-D54F-8D1D-D290650B2C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3" y="1898"/>
              <a:ext cx="247" cy="0"/>
            </a:xfrm>
            <a:prstGeom prst="line">
              <a:avLst/>
            </a:prstGeom>
            <a:noFill/>
            <a:ln w="8455">
              <a:solidFill>
                <a:srgbClr val="4671C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44747319-F7F9-955B-FC02-84F9EF6F0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" y="1650"/>
              <a:ext cx="959" cy="496"/>
            </a:xfrm>
            <a:custGeom>
              <a:avLst/>
              <a:gdLst>
                <a:gd name="T0" fmla="+- 0 3611 2652"/>
                <a:gd name="T1" fmla="*/ T0 w 959"/>
                <a:gd name="T2" fmla="+- 0 1650 1650"/>
                <a:gd name="T3" fmla="*/ 1650 h 496"/>
                <a:gd name="T4" fmla="+- 0 2652 2652"/>
                <a:gd name="T5" fmla="*/ T4 w 959"/>
                <a:gd name="T6" fmla="+- 0 1898 1650"/>
                <a:gd name="T7" fmla="*/ 1898 h 496"/>
                <a:gd name="T8" fmla="+- 0 2652 2652"/>
                <a:gd name="T9" fmla="*/ T8 w 959"/>
                <a:gd name="T10" fmla="+- 0 2146 1650"/>
                <a:gd name="T11" fmla="*/ 2146 h 496"/>
                <a:gd name="T12" fmla="+- 0 3611 2652"/>
                <a:gd name="T13" fmla="*/ T12 w 959"/>
                <a:gd name="T14" fmla="+- 0 2146 1650"/>
                <a:gd name="T15" fmla="*/ 2146 h 496"/>
                <a:gd name="T16" fmla="+- 0 3611 2652"/>
                <a:gd name="T17" fmla="*/ T16 w 959"/>
                <a:gd name="T18" fmla="+- 0 1650 1650"/>
                <a:gd name="T19" fmla="*/ 1650 h 49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959" h="496">
                  <a:moveTo>
                    <a:pt x="959" y="0"/>
                  </a:moveTo>
                  <a:lnTo>
                    <a:pt x="0" y="248"/>
                  </a:lnTo>
                  <a:lnTo>
                    <a:pt x="0" y="496"/>
                  </a:lnTo>
                  <a:lnTo>
                    <a:pt x="959" y="496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467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4" name="Freeform 56">
              <a:extLst>
                <a:ext uri="{FF2B5EF4-FFF2-40B4-BE49-F238E27FC236}">
                  <a16:creationId xmlns:a16="http://schemas.microsoft.com/office/drawing/2014/main" id="{10C3A556-5726-C434-11BF-21BDF3B43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" y="1650"/>
              <a:ext cx="959" cy="496"/>
            </a:xfrm>
            <a:custGeom>
              <a:avLst/>
              <a:gdLst>
                <a:gd name="T0" fmla="+- 0 2652 2652"/>
                <a:gd name="T1" fmla="*/ T0 w 959"/>
                <a:gd name="T2" fmla="+- 0 2146 1650"/>
                <a:gd name="T3" fmla="*/ 2146 h 496"/>
                <a:gd name="T4" fmla="+- 0 3611 2652"/>
                <a:gd name="T5" fmla="*/ T4 w 959"/>
                <a:gd name="T6" fmla="+- 0 2146 1650"/>
                <a:gd name="T7" fmla="*/ 2146 h 496"/>
                <a:gd name="T8" fmla="+- 0 3611 2652"/>
                <a:gd name="T9" fmla="*/ T8 w 959"/>
                <a:gd name="T10" fmla="+- 0 1650 1650"/>
                <a:gd name="T11" fmla="*/ 1650 h 496"/>
                <a:gd name="T12" fmla="+- 0 2652 2652"/>
                <a:gd name="T13" fmla="*/ T12 w 959"/>
                <a:gd name="T14" fmla="+- 0 1898 1650"/>
                <a:gd name="T15" fmla="*/ 1898 h 496"/>
                <a:gd name="T16" fmla="+- 0 2652 2652"/>
                <a:gd name="T17" fmla="*/ T16 w 959"/>
                <a:gd name="T18" fmla="+- 0 2146 1650"/>
                <a:gd name="T19" fmla="*/ 2146 h 49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959" h="496">
                  <a:moveTo>
                    <a:pt x="0" y="496"/>
                  </a:moveTo>
                  <a:lnTo>
                    <a:pt x="959" y="496"/>
                  </a:lnTo>
                  <a:lnTo>
                    <a:pt x="959" y="0"/>
                  </a:lnTo>
                  <a:lnTo>
                    <a:pt x="0" y="248"/>
                  </a:lnTo>
                  <a:lnTo>
                    <a:pt x="0" y="496"/>
                  </a:lnTo>
                  <a:close/>
                </a:path>
              </a:pathLst>
            </a:custGeom>
            <a:noFill/>
            <a:ln w="2114">
              <a:solidFill>
                <a:srgbClr val="C7C7C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5" name="Line 55">
              <a:extLst>
                <a:ext uri="{FF2B5EF4-FFF2-40B4-BE49-F238E27FC236}">
                  <a16:creationId xmlns:a16="http://schemas.microsoft.com/office/drawing/2014/main" id="{D3D6D488-BFC2-EAA3-3EE6-5043987FA5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1" y="1898"/>
              <a:ext cx="247" cy="0"/>
            </a:xfrm>
            <a:prstGeom prst="line">
              <a:avLst/>
            </a:prstGeom>
            <a:noFill/>
            <a:ln w="8455">
              <a:solidFill>
                <a:srgbClr val="4671C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0F6A1512-7A87-2C3E-1AC9-22B022F22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6" y="1842"/>
              <a:ext cx="95" cy="104"/>
            </a:xfrm>
            <a:custGeom>
              <a:avLst/>
              <a:gdLst>
                <a:gd name="T0" fmla="+- 0 3846 3846"/>
                <a:gd name="T1" fmla="*/ T0 w 95"/>
                <a:gd name="T2" fmla="+- 0 1843 1843"/>
                <a:gd name="T3" fmla="*/ 1843 h 104"/>
                <a:gd name="T4" fmla="+- 0 3848 3846"/>
                <a:gd name="T5" fmla="*/ T4 w 95"/>
                <a:gd name="T6" fmla="+- 0 1946 1843"/>
                <a:gd name="T7" fmla="*/ 1946 h 104"/>
                <a:gd name="T8" fmla="+- 0 3940 3846"/>
                <a:gd name="T9" fmla="*/ T8 w 95"/>
                <a:gd name="T10" fmla="+- 0 1893 1843"/>
                <a:gd name="T11" fmla="*/ 1893 h 104"/>
                <a:gd name="T12" fmla="+- 0 3846 3846"/>
                <a:gd name="T13" fmla="*/ T12 w 95"/>
                <a:gd name="T14" fmla="+- 0 1843 1843"/>
                <a:gd name="T15" fmla="*/ 1843 h 10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95" h="104">
                  <a:moveTo>
                    <a:pt x="0" y="0"/>
                  </a:moveTo>
                  <a:lnTo>
                    <a:pt x="2" y="103"/>
                  </a:lnTo>
                  <a:lnTo>
                    <a:pt x="94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7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7" name="Freeform 53">
              <a:extLst>
                <a:ext uri="{FF2B5EF4-FFF2-40B4-BE49-F238E27FC236}">
                  <a16:creationId xmlns:a16="http://schemas.microsoft.com/office/drawing/2014/main" id="{0E07770F-0FB7-E201-0E3E-525AB236C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8" y="1846"/>
              <a:ext cx="94" cy="104"/>
            </a:xfrm>
            <a:custGeom>
              <a:avLst/>
              <a:gdLst>
                <a:gd name="T0" fmla="+- 0 2559 2559"/>
                <a:gd name="T1" fmla="*/ T0 w 94"/>
                <a:gd name="T2" fmla="+- 0 1847 1847"/>
                <a:gd name="T3" fmla="*/ 1847 h 104"/>
                <a:gd name="T4" fmla="+- 0 2559 2559"/>
                <a:gd name="T5" fmla="*/ T4 w 94"/>
                <a:gd name="T6" fmla="+- 0 1950 1847"/>
                <a:gd name="T7" fmla="*/ 1950 h 104"/>
                <a:gd name="T8" fmla="+- 0 2652 2559"/>
                <a:gd name="T9" fmla="*/ T8 w 94"/>
                <a:gd name="T10" fmla="+- 0 1898 1847"/>
                <a:gd name="T11" fmla="*/ 1898 h 104"/>
                <a:gd name="T12" fmla="+- 0 2559 2559"/>
                <a:gd name="T13" fmla="*/ T12 w 94"/>
                <a:gd name="T14" fmla="+- 0 1847 1847"/>
                <a:gd name="T15" fmla="*/ 1847 h 10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94" h="104">
                  <a:moveTo>
                    <a:pt x="0" y="0"/>
                  </a:moveTo>
                  <a:lnTo>
                    <a:pt x="0" y="103"/>
                  </a:lnTo>
                  <a:lnTo>
                    <a:pt x="93" y="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7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8" name="Text Box 52">
              <a:extLst>
                <a:ext uri="{FF2B5EF4-FFF2-40B4-BE49-F238E27FC236}">
                  <a16:creationId xmlns:a16="http://schemas.microsoft.com/office/drawing/2014/main" id="{BD38C277-743F-EFAA-706B-021DEF1B0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0" y="1875"/>
              <a:ext cx="304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FD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Mulai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Text Box 51">
              <a:extLst>
                <a:ext uri="{FF2B5EF4-FFF2-40B4-BE49-F238E27FC236}">
                  <a16:creationId xmlns:a16="http://schemas.microsoft.com/office/drawing/2014/main" id="{C3CC9336-2146-D8EB-5311-52351D01A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1" y="2000"/>
              <a:ext cx="992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FD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Mengisi Daftar Hadi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Text Box 50">
              <a:extLst>
                <a:ext uri="{FF2B5EF4-FFF2-40B4-BE49-F238E27FC236}">
                  <a16:creationId xmlns:a16="http://schemas.microsoft.com/office/drawing/2014/main" id="{6ACF434A-B16D-381D-649F-8F6EC86E57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0" y="1451"/>
              <a:ext cx="1199" cy="882"/>
            </a:xfrm>
            <a:prstGeom prst="rect">
              <a:avLst/>
            </a:prstGeom>
            <a:solidFill>
              <a:srgbClr val="4671C4"/>
            </a:solidFill>
            <a:ln w="2114">
              <a:solidFill>
                <a:srgbClr val="C7C7C7"/>
              </a:solidFill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DFFFF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Memilih Buku dan Menyerahkan Kartu Anggota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61" name="Rectangle 61">
            <a:extLst>
              <a:ext uri="{FF2B5EF4-FFF2-40B4-BE49-F238E27FC236}">
                <a16:creationId xmlns:a16="http://schemas.microsoft.com/office/drawing/2014/main" id="{99729AAA-045F-93BB-1E88-2E655B6D4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100" y="75791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23672" tIns="914112" rIns="774456" bIns="177744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62" name="Rectangle 68">
            <a:extLst>
              <a:ext uri="{FF2B5EF4-FFF2-40B4-BE49-F238E27FC236}">
                <a16:creationId xmlns:a16="http://schemas.microsoft.com/office/drawing/2014/main" id="{CF993F6D-772A-93C9-1768-A225900DD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100" y="121511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63" name="Rectangle 76">
            <a:extLst>
              <a:ext uri="{FF2B5EF4-FFF2-40B4-BE49-F238E27FC236}">
                <a16:creationId xmlns:a16="http://schemas.microsoft.com/office/drawing/2014/main" id="{6D0937CA-B98C-1A29-C4B1-E5D2EB41E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100" y="409483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kumimoji="0" lang="en-US" altLang="en-US" sz="12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78424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C345EA-C6A4-FB2F-F315-25FC76C35810}"/>
              </a:ext>
            </a:extLst>
          </p:cNvPr>
          <p:cNvSpPr txBox="1"/>
          <p:nvPr/>
        </p:nvSpPr>
        <p:spPr>
          <a:xfrm>
            <a:off x="219269" y="2156251"/>
            <a:ext cx="25647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dirty="0"/>
              <a:t>Alur </a:t>
            </a:r>
            <a:r>
              <a:rPr lang="en-ID" sz="1600" b="1" dirty="0" err="1"/>
              <a:t>Pengembalian</a:t>
            </a:r>
            <a:r>
              <a:rPr lang="en-ID" sz="1600" b="1" dirty="0"/>
              <a:t> </a:t>
            </a:r>
            <a:r>
              <a:rPr lang="en-ID" sz="1600" b="1" dirty="0" err="1"/>
              <a:t>Buku</a:t>
            </a:r>
            <a:r>
              <a:rPr lang="en-ID" sz="1600" b="1" dirty="0"/>
              <a:t> </a:t>
            </a:r>
            <a:r>
              <a:rPr lang="en-ID" sz="1600" b="1" dirty="0" err="1"/>
              <a:t>versi</a:t>
            </a:r>
            <a:endParaRPr lang="en-ID" sz="1600" b="1" dirty="0"/>
          </a:p>
          <a:p>
            <a:r>
              <a:rPr lang="en-ID" sz="1600" b="1" dirty="0"/>
              <a:t>Modul</a:t>
            </a:r>
          </a:p>
        </p:txBody>
      </p:sp>
      <p:pic>
        <p:nvPicPr>
          <p:cNvPr id="2" name="image5.png">
            <a:extLst>
              <a:ext uri="{FF2B5EF4-FFF2-40B4-BE49-F238E27FC236}">
                <a16:creationId xmlns:a16="http://schemas.microsoft.com/office/drawing/2014/main" id="{CAAFD30C-DA72-5B91-5AE9-90DFD52C610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84051" y="0"/>
            <a:ext cx="3575898" cy="514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5260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951954" y="1970617"/>
            <a:ext cx="462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LKM-</a:t>
            </a:r>
            <a:endParaRPr sz="8800"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2"/>
          </p:nvPr>
        </p:nvSpPr>
        <p:spPr>
          <a:xfrm>
            <a:off x="3940717" y="2288767"/>
            <a:ext cx="14061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6466736" y="780424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4524">
            <a:off x="5865178" y="1994132"/>
            <a:ext cx="2101303" cy="2054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8C345EA-C6A4-FB2F-F315-25FC76C35810}"/>
              </a:ext>
            </a:extLst>
          </p:cNvPr>
          <p:cNvSpPr txBox="1"/>
          <p:nvPr/>
        </p:nvSpPr>
        <p:spPr>
          <a:xfrm>
            <a:off x="2206064" y="446468"/>
            <a:ext cx="4009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dirty="0"/>
              <a:t>Alur </a:t>
            </a:r>
            <a:r>
              <a:rPr lang="en-ID" sz="1600" b="1" dirty="0" err="1"/>
              <a:t>Pengembalian</a:t>
            </a:r>
            <a:r>
              <a:rPr lang="en-ID" sz="1600" b="1" dirty="0"/>
              <a:t> </a:t>
            </a:r>
            <a:r>
              <a:rPr lang="en-ID" sz="1600" b="1" dirty="0" err="1"/>
              <a:t>Buku</a:t>
            </a:r>
            <a:r>
              <a:rPr lang="en-ID" sz="1600" b="1" dirty="0"/>
              <a:t> </a:t>
            </a:r>
            <a:r>
              <a:rPr lang="en-ID" sz="1600" b="1" dirty="0" err="1"/>
              <a:t>versi</a:t>
            </a:r>
            <a:r>
              <a:rPr lang="en-ID" sz="1600" b="1" dirty="0"/>
              <a:t> di PPT</a:t>
            </a:r>
          </a:p>
        </p:txBody>
      </p:sp>
      <p:sp>
        <p:nvSpPr>
          <p:cNvPr id="61" name="Rectangle 61">
            <a:extLst>
              <a:ext uri="{FF2B5EF4-FFF2-40B4-BE49-F238E27FC236}">
                <a16:creationId xmlns:a16="http://schemas.microsoft.com/office/drawing/2014/main" id="{99729AAA-045F-93BB-1E88-2E655B6D4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100" y="75791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23672" tIns="914112" rIns="774456" bIns="177744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62" name="Rectangle 68">
            <a:extLst>
              <a:ext uri="{FF2B5EF4-FFF2-40B4-BE49-F238E27FC236}">
                <a16:creationId xmlns:a16="http://schemas.microsoft.com/office/drawing/2014/main" id="{CF993F6D-772A-93C9-1768-A225900DD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100" y="121511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pic>
        <p:nvPicPr>
          <p:cNvPr id="2048" name="Picture 2047">
            <a:extLst>
              <a:ext uri="{FF2B5EF4-FFF2-40B4-BE49-F238E27FC236}">
                <a16:creationId xmlns:a16="http://schemas.microsoft.com/office/drawing/2014/main" id="{F0B5AE7E-E222-F006-1A6C-1063D98F8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389" y="0"/>
            <a:ext cx="44752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9871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951954" y="1970617"/>
            <a:ext cx="462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LKM-</a:t>
            </a:r>
            <a:endParaRPr sz="8800"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2"/>
          </p:nvPr>
        </p:nvSpPr>
        <p:spPr>
          <a:xfrm>
            <a:off x="3940717" y="2288767"/>
            <a:ext cx="14061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6466736" y="780424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4524">
            <a:off x="5865178" y="1994132"/>
            <a:ext cx="2101303" cy="2054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281058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41911C-8BF9-BAE0-8719-9A2A5195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100" y="289832"/>
            <a:ext cx="7710900" cy="558900"/>
          </a:xfrm>
        </p:spPr>
        <p:txBody>
          <a:bodyPr/>
          <a:lstStyle/>
          <a:p>
            <a:r>
              <a:rPr lang="id-ID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Statement</a:t>
            </a:r>
            <a:r>
              <a:rPr lang="id-ID" sz="36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id-ID" sz="36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Purpose</a:t>
            </a:r>
            <a:r>
              <a:rPr lang="id-ID" sz="3600" b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(SOP)</a:t>
            </a:r>
            <a:br>
              <a:rPr lang="en-ID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7850B-E255-8E7F-D9F2-B0127716E9F3}"/>
              </a:ext>
            </a:extLst>
          </p:cNvPr>
          <p:cNvSpPr txBox="1"/>
          <p:nvPr/>
        </p:nvSpPr>
        <p:spPr>
          <a:xfrm>
            <a:off x="1433100" y="963366"/>
            <a:ext cx="6038217" cy="3439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"/>
              </a:spcBef>
            </a:pPr>
            <a:r>
              <a:rPr lang="id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20"/>
              </a:spcBef>
            </a:pPr>
            <a:r>
              <a:rPr lang="id-ID" sz="1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6675" marR="67310" indent="457200" algn="just">
              <a:lnSpc>
                <a:spcPct val="148000"/>
              </a:lnSpc>
              <a:spcBef>
                <a:spcPts val="70"/>
              </a:spcBef>
              <a:spcAft>
                <a:spcPts val="0"/>
              </a:spcAft>
            </a:pP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 Informasi Perpustakaan adalah sistem untuk mengidentifikasi masalah utama</a:t>
            </a:r>
            <a:r>
              <a:rPr lang="id-ID" sz="1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 dihadapi perpustakaan kampus ABC, menganalisis penyebab masalah, dan merancang</a:t>
            </a:r>
            <a:r>
              <a:rPr lang="id-ID" sz="1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solusi yang efektif untuk meningkatkan pengelolaan perpustakaan. Dengan</a:t>
            </a:r>
            <a:r>
              <a:rPr lang="id-ID" sz="1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implementasi</a:t>
            </a:r>
            <a:r>
              <a:rPr lang="id-ID" sz="1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solusi yang direkomendasikan, diharapkan perpustakaan dapat meningkatkan efisiensi dalam</a:t>
            </a:r>
            <a:r>
              <a:rPr lang="id-ID" sz="1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pencatatan peminjaman dan pengembalian buku, serta memberikan layanan yang lebih baik</a:t>
            </a:r>
            <a:r>
              <a:rPr lang="id-ID" sz="16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kepada</a:t>
            </a:r>
            <a:r>
              <a:rPr lang="id-ID" sz="16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pengguna.</a:t>
            </a:r>
            <a:endParaRPr lang="en-ID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40630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41911C-8BF9-BAE0-8719-9A2A5195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0388" y="237793"/>
            <a:ext cx="2395485" cy="558900"/>
          </a:xfrm>
        </p:spPr>
        <p:txBody>
          <a:bodyPr/>
          <a:lstStyle/>
          <a:p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Event List</a:t>
            </a: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3D5E5A-E829-637F-6F99-4EAF4AF87424}"/>
              </a:ext>
            </a:extLst>
          </p:cNvPr>
          <p:cNvSpPr txBox="1"/>
          <p:nvPr/>
        </p:nvSpPr>
        <p:spPr>
          <a:xfrm>
            <a:off x="1642946" y="1004187"/>
            <a:ext cx="5754029" cy="4190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5"/>
              </a:spcBef>
              <a:spcAft>
                <a:spcPts val="0"/>
              </a:spcAft>
              <a:buSzPts val="1200"/>
              <a:tabLst>
                <a:tab pos="2292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Analisis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670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1.1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Memeriksa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laporan-laporan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terdahulu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670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1.2 W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awancara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pustakawan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anggota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670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1.3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Pengumpulan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statistik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70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15"/>
              </a:spcBef>
            </a:pPr>
            <a:r>
              <a:rPr lang="id-ID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spcBef>
                <a:spcPts val="5"/>
              </a:spcBef>
              <a:spcAft>
                <a:spcPts val="0"/>
              </a:spcAft>
              <a:buSzPts val="1200"/>
              <a:tabLst>
                <a:tab pos="2292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Identifikasi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Penyebab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670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2.1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Investigasi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terhadap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proses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pencatatan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saat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670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2.2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Identifikasi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kekurangan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proses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manual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670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2.3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Studi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pustakawan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70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45"/>
              </a:spcBef>
            </a:pPr>
            <a:r>
              <a:rPr lang="id-ID" sz="1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buSzPts val="1200"/>
              <a:tabLst>
                <a:tab pos="2292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Merancang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Informasi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Baru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670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3.1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Menyusun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rencana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informasi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675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3.2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Pemilihan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teknologi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perangkat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lunak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3.3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dentifikasi</a:t>
            </a:r>
            <a:r>
              <a:rPr lang="id-ID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kebutuhan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pelatihan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409212860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41911C-8BF9-BAE0-8719-9A2A5195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0388" y="237793"/>
            <a:ext cx="2395485" cy="558900"/>
          </a:xfrm>
        </p:spPr>
        <p:txBody>
          <a:bodyPr/>
          <a:lstStyle/>
          <a:p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Event List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D6B0C-F88D-377C-4896-8FEF445A5A16}"/>
              </a:ext>
            </a:extLst>
          </p:cNvPr>
          <p:cNvSpPr txBox="1"/>
          <p:nvPr/>
        </p:nvSpPr>
        <p:spPr>
          <a:xfrm>
            <a:off x="1642947" y="1445333"/>
            <a:ext cx="5545872" cy="3023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5"/>
              </a:spcBef>
              <a:spcAft>
                <a:spcPts val="0"/>
              </a:spcAft>
              <a:buSzPts val="1200"/>
              <a:tabLst>
                <a:tab pos="2292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Implementasi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Informasi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(Durasi: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minggu)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670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4.1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Pengembangan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baru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670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4.2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Uji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coba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internal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umpan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balik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670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4.3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Pelatihan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kepada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pustakawan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anggota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40"/>
              </a:spcBef>
            </a:pPr>
            <a:r>
              <a:rPr lang="id-ID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>
              <a:spcBef>
                <a:spcPts val="5"/>
              </a:spcBef>
              <a:spcAft>
                <a:spcPts val="0"/>
              </a:spcAft>
              <a:buSzPts val="1200"/>
              <a:tabLst>
                <a:tab pos="2292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Pemeliharaan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(Ongoing)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355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5.1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rutin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terhadap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kinerja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670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5.2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Penanganan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pembaruan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spcBef>
                <a:spcPts val="670"/>
              </a:spcBef>
              <a:spcAft>
                <a:spcPts val="0"/>
              </a:spcAft>
              <a:buSzPts val="1200"/>
              <a:tabLst>
                <a:tab pos="76263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5.3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Monitoring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efektivitas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br>
              <a:rPr lang="id-ID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40404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951954" y="1970617"/>
            <a:ext cx="462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LKM-</a:t>
            </a:r>
            <a:endParaRPr sz="8800"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2"/>
          </p:nvPr>
        </p:nvSpPr>
        <p:spPr>
          <a:xfrm>
            <a:off x="3940717" y="2288767"/>
            <a:ext cx="14061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6466736" y="780424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4524">
            <a:off x="5865178" y="1994132"/>
            <a:ext cx="2101303" cy="2054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224517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714C1D-69E6-213C-A131-CDF160EF731C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57387" y="995749"/>
            <a:ext cx="5229225" cy="3375025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31B78564-22C0-40B7-4F40-0174BE71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154" y="118847"/>
            <a:ext cx="3778236" cy="558900"/>
          </a:xfrm>
        </p:spPr>
        <p:txBody>
          <a:bodyPr/>
          <a:lstStyle/>
          <a:p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Diagram Context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0153021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1B78564-22C0-40B7-4F40-0174BE71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36480"/>
            <a:ext cx="3888903" cy="558900"/>
          </a:xfrm>
        </p:spPr>
        <p:txBody>
          <a:bodyPr/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Diagram Level O</a:t>
            </a:r>
            <a:endParaRPr lang="en-ID" sz="2400" dirty="0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D5ADB456-059F-23DD-46CD-9415FEBC2121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2477" y="89210"/>
            <a:ext cx="4347660" cy="425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3147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1B78564-22C0-40B7-4F40-0174BE71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154" y="118847"/>
            <a:ext cx="3778236" cy="558900"/>
          </a:xfrm>
        </p:spPr>
        <p:txBody>
          <a:bodyPr/>
          <a:lstStyle/>
          <a:p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Diagram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Rinci</a:t>
            </a:r>
            <a:endParaRPr lang="en-ID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082615-9C56-C6D4-0805-1448B9A2D33D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4990" y="1283879"/>
            <a:ext cx="5854019" cy="2810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CDD79F-8DEE-549A-0169-5EFC0C6B1A15}"/>
              </a:ext>
            </a:extLst>
          </p:cNvPr>
          <p:cNvSpPr txBox="1"/>
          <p:nvPr/>
        </p:nvSpPr>
        <p:spPr>
          <a:xfrm>
            <a:off x="228769" y="976102"/>
            <a:ext cx="5545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1020"/>
              </a:spcBef>
              <a:spcAft>
                <a:spcPts val="0"/>
              </a:spcAft>
              <a:buSzPts val="1200"/>
              <a:tabLst>
                <a:tab pos="523875" algn="l"/>
              </a:tabLst>
            </a:pPr>
            <a:r>
              <a:rPr lang="en-US" sz="1400" b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id-ID" sz="1400" b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id-ID" sz="1400" b="1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4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Anggota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59522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1B78564-22C0-40B7-4F40-0174BE71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154" y="118847"/>
            <a:ext cx="3778236" cy="558900"/>
          </a:xfrm>
        </p:spPr>
        <p:txBody>
          <a:bodyPr/>
          <a:lstStyle/>
          <a:p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Diagram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Rinci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DD79F-8DEE-549A-0169-5EFC0C6B1A15}"/>
              </a:ext>
            </a:extLst>
          </p:cNvPr>
          <p:cNvSpPr txBox="1"/>
          <p:nvPr/>
        </p:nvSpPr>
        <p:spPr>
          <a:xfrm>
            <a:off x="228769" y="976102"/>
            <a:ext cx="5545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1020"/>
              </a:spcBef>
              <a:spcAft>
                <a:spcPts val="0"/>
              </a:spcAft>
              <a:buSzPts val="1200"/>
              <a:tabLst>
                <a:tab pos="523875" algn="l"/>
              </a:tabLs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400" b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Peminjaman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49A084BF-5201-3D30-FED4-E4CBB5DB129D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5667" y="976102"/>
            <a:ext cx="5633720" cy="383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1609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 rot="9899867">
            <a:off x="5883857" y="-1460509"/>
            <a:ext cx="5093828" cy="2583302"/>
          </a:xfrm>
          <a:custGeom>
            <a:avLst/>
            <a:gdLst/>
            <a:ahLst/>
            <a:cxnLst/>
            <a:rect l="l" t="t" r="r" b="b"/>
            <a:pathLst>
              <a:path w="283259" h="143653" extrusionOk="0">
                <a:moveTo>
                  <a:pt x="170382" y="0"/>
                </a:moveTo>
                <a:cubicBezTo>
                  <a:pt x="169408" y="0"/>
                  <a:pt x="168426" y="220"/>
                  <a:pt x="167511" y="672"/>
                </a:cubicBezTo>
                <a:lnTo>
                  <a:pt x="4469" y="82102"/>
                </a:lnTo>
                <a:cubicBezTo>
                  <a:pt x="1308" y="83682"/>
                  <a:pt x="1" y="87543"/>
                  <a:pt x="1581" y="90734"/>
                </a:cubicBezTo>
                <a:cubicBezTo>
                  <a:pt x="2723" y="92975"/>
                  <a:pt x="4981" y="94269"/>
                  <a:pt x="7336" y="94269"/>
                </a:cubicBezTo>
                <a:cubicBezTo>
                  <a:pt x="8302" y="94269"/>
                  <a:pt x="9285" y="94051"/>
                  <a:pt x="10214" y="93591"/>
                </a:cubicBezTo>
                <a:lnTo>
                  <a:pt x="154867" y="21341"/>
                </a:lnTo>
                <a:lnTo>
                  <a:pt x="94379" y="131647"/>
                </a:lnTo>
                <a:cubicBezTo>
                  <a:pt x="93072" y="134048"/>
                  <a:pt x="93437" y="137027"/>
                  <a:pt x="95261" y="139063"/>
                </a:cubicBezTo>
                <a:cubicBezTo>
                  <a:pt x="96503" y="140427"/>
                  <a:pt x="98236" y="141150"/>
                  <a:pt x="100003" y="141150"/>
                </a:cubicBezTo>
                <a:cubicBezTo>
                  <a:pt x="100874" y="141150"/>
                  <a:pt x="101753" y="140975"/>
                  <a:pt x="102586" y="140613"/>
                </a:cubicBezTo>
                <a:lnTo>
                  <a:pt x="228516" y="86053"/>
                </a:lnTo>
                <a:lnTo>
                  <a:pt x="228516" y="86053"/>
                </a:lnTo>
                <a:lnTo>
                  <a:pt x="202862" y="134230"/>
                </a:lnTo>
                <a:cubicBezTo>
                  <a:pt x="201615" y="136571"/>
                  <a:pt x="201950" y="139489"/>
                  <a:pt x="203743" y="141495"/>
                </a:cubicBezTo>
                <a:cubicBezTo>
                  <a:pt x="204989" y="142893"/>
                  <a:pt x="206752" y="143653"/>
                  <a:pt x="208546" y="143653"/>
                </a:cubicBezTo>
                <a:cubicBezTo>
                  <a:pt x="209305" y="143653"/>
                  <a:pt x="210096" y="143501"/>
                  <a:pt x="210825" y="143227"/>
                </a:cubicBezTo>
                <a:lnTo>
                  <a:pt x="278273" y="117391"/>
                </a:lnTo>
                <a:cubicBezTo>
                  <a:pt x="281586" y="116115"/>
                  <a:pt x="283258" y="112406"/>
                  <a:pt x="281982" y="109093"/>
                </a:cubicBezTo>
                <a:cubicBezTo>
                  <a:pt x="280994" y="106531"/>
                  <a:pt x="278552" y="104968"/>
                  <a:pt x="275964" y="104968"/>
                </a:cubicBezTo>
                <a:cubicBezTo>
                  <a:pt x="275205" y="104968"/>
                  <a:pt x="274434" y="105103"/>
                  <a:pt x="273684" y="105385"/>
                </a:cubicBezTo>
                <a:lnTo>
                  <a:pt x="222284" y="125081"/>
                </a:lnTo>
                <a:lnTo>
                  <a:pt x="248486" y="75871"/>
                </a:lnTo>
                <a:cubicBezTo>
                  <a:pt x="249762" y="73470"/>
                  <a:pt x="249367" y="70521"/>
                  <a:pt x="247513" y="68515"/>
                </a:cubicBezTo>
                <a:cubicBezTo>
                  <a:pt x="246285" y="67165"/>
                  <a:pt x="244562" y="66448"/>
                  <a:pt x="242797" y="66448"/>
                </a:cubicBezTo>
                <a:cubicBezTo>
                  <a:pt x="241940" y="66448"/>
                  <a:pt x="241073" y="66617"/>
                  <a:pt x="240248" y="66965"/>
                </a:cubicBezTo>
                <a:lnTo>
                  <a:pt x="114653" y="121403"/>
                </a:lnTo>
                <a:lnTo>
                  <a:pt x="176022" y="9517"/>
                </a:lnTo>
                <a:cubicBezTo>
                  <a:pt x="177360" y="7055"/>
                  <a:pt x="176964" y="3985"/>
                  <a:pt x="175019" y="1979"/>
                </a:cubicBezTo>
                <a:cubicBezTo>
                  <a:pt x="173779" y="681"/>
                  <a:pt x="172094" y="0"/>
                  <a:pt x="170382" y="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/>
          </p:nvPr>
        </p:nvSpPr>
        <p:spPr>
          <a:xfrm>
            <a:off x="655320" y="277006"/>
            <a:ext cx="7406640" cy="656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0" indent="457200">
              <a:lnSpc>
                <a:spcPct val="102000"/>
              </a:lnSpc>
              <a:spcBef>
                <a:spcPts val="70"/>
              </a:spcBef>
              <a:spcAft>
                <a:spcPts val="0"/>
              </a:spcAft>
            </a:pP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Tahapan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harus</a:t>
            </a:r>
            <a:r>
              <a:rPr lang="id-ID" sz="1600" spc="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id-ID" sz="1600" spc="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</a:t>
            </a:r>
            <a:r>
              <a:rPr lang="id-ID" sz="16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Waterfall</a:t>
            </a:r>
            <a:r>
              <a:rPr lang="id-ID" sz="16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memecahkan</a:t>
            </a:r>
            <a:r>
              <a:rPr lang="id-ID" sz="16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id-ID" sz="16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</a:t>
            </a:r>
            <a:r>
              <a:rPr lang="id-ID" sz="16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 kampus ABC adalah sebagai</a:t>
            </a:r>
            <a:r>
              <a:rPr lang="id-ID" sz="16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berikut:</a:t>
            </a:r>
            <a:br>
              <a:rPr lang="en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9C347-8143-D715-D59A-D44EF522F708}"/>
              </a:ext>
            </a:extLst>
          </p:cNvPr>
          <p:cNvSpPr txBox="1"/>
          <p:nvPr/>
        </p:nvSpPr>
        <p:spPr>
          <a:xfrm>
            <a:off x="1335404" y="1145332"/>
            <a:ext cx="6216015" cy="3886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algn="just">
              <a:buSzPts val="1200"/>
              <a:tabLst>
                <a:tab pos="794385" algn="l"/>
              </a:tabLs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1.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Analisis</a:t>
            </a:r>
            <a:r>
              <a:rPr lang="id-ID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Kebutuhan (</a:t>
            </a:r>
            <a:r>
              <a:rPr lang="id-ID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Requirements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3025" lvl="2" indent="-228600" algn="just">
              <a:lnSpc>
                <a:spcPct val="102000"/>
              </a:lnSpc>
              <a:spcBef>
                <a:spcPts val="9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099185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Identifikasi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kebutuhan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pengguna,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termasuk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staf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anggota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perpustakaan, seperti apa yang diinginkan dari sistem informasi perpustakaan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baru.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6835" lvl="2" indent="-228600" algn="just">
              <a:lnSpc>
                <a:spcPct val="102000"/>
              </a:lnSpc>
              <a:spcBef>
                <a:spcPts val="4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099185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Tinjau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id-ID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utama</a:t>
            </a:r>
            <a:r>
              <a:rPr lang="id-ID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diidentifikasi,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seperti</a:t>
            </a:r>
            <a:r>
              <a:rPr lang="id-ID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ketidaksesuaian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laporan</a:t>
            </a:r>
            <a:r>
              <a:rPr lang="id-ID" spc="-2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buku dan keterlambatan pengembalian buku, untuk merinci persyaratan sistem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dibutuhkan.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lvl="2" indent="-228600" algn="just">
              <a:spcBef>
                <a:spcPts val="35"/>
              </a:spcBef>
              <a:buSzPts val="1200"/>
              <a:buFont typeface="Times New Roman" panose="02020603050405020304" pitchFamily="18" charset="0"/>
              <a:buChar char="-"/>
              <a:tabLst>
                <a:tab pos="1099185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Buat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dokumen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analisis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kebutuhan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mendetail.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45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 algn="just">
              <a:buSzPts val="1200"/>
              <a:tabLst>
                <a:tab pos="794385" algn="l"/>
              </a:tabLst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Perencanaan</a:t>
            </a:r>
            <a:r>
              <a:rPr lang="id-ID" b="1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id-ID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Planning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7470" lvl="2" indent="-228600">
              <a:lnSpc>
                <a:spcPct val="102000"/>
              </a:lnSpc>
              <a:spcBef>
                <a:spcPts val="7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219835" algn="l"/>
                <a:tab pos="1220470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Rencanakan</a:t>
            </a:r>
            <a:r>
              <a:rPr lang="id-ID" spc="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proyek</a:t>
            </a:r>
            <a:r>
              <a:rPr lang="id-ID" spc="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id-ID" spc="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menyeluruh,</a:t>
            </a:r>
            <a:r>
              <a:rPr lang="id-ID" spc="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termasuk</a:t>
            </a:r>
            <a:r>
              <a:rPr lang="id-ID" spc="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alokasi</a:t>
            </a:r>
            <a:r>
              <a:rPr lang="id-ID" spc="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sumber</a:t>
            </a:r>
            <a:r>
              <a:rPr lang="id-ID" spc="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daya,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anggaran,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jadwal.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2390" lvl="2" indent="-228600">
              <a:lnSpc>
                <a:spcPct val="102000"/>
              </a:lnSpc>
              <a:spcBef>
                <a:spcPts val="38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219835" algn="l"/>
                <a:tab pos="1220470" algn="l"/>
              </a:tabLst>
            </a:pPr>
            <a:b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Tentukan</a:t>
            </a:r>
            <a:r>
              <a:rPr lang="id-ID" spc="2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</a:t>
            </a:r>
            <a:r>
              <a:rPr lang="id-ID" spc="2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proyek,</a:t>
            </a:r>
            <a:r>
              <a:rPr lang="id-ID" spc="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tanggung</a:t>
            </a:r>
            <a:r>
              <a:rPr lang="id-ID" spc="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jawab</a:t>
            </a:r>
            <a:r>
              <a:rPr lang="id-ID" spc="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mereka,</a:t>
            </a:r>
            <a:r>
              <a:rPr lang="id-ID" spc="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peran</a:t>
            </a:r>
            <a:r>
              <a:rPr lang="id-ID" spc="2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masing-masing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anggota.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8105" lvl="2" indent="-228600">
              <a:lnSpc>
                <a:spcPct val="105000"/>
              </a:lnSpc>
              <a:spcBef>
                <a:spcPts val="3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219835" algn="l"/>
                <a:tab pos="1220470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Identifikasi</a:t>
            </a:r>
            <a:r>
              <a:rPr lang="id-ID" spc="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risiko</a:t>
            </a:r>
            <a:r>
              <a:rPr lang="id-ID" spc="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1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mungkin</a:t>
            </a:r>
            <a:r>
              <a:rPr lang="id-ID" spc="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muncul</a:t>
            </a:r>
            <a:r>
              <a:rPr lang="id-ID" spc="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selama</a:t>
            </a:r>
            <a:r>
              <a:rPr lang="id-ID" spc="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pengembangan</a:t>
            </a:r>
            <a:r>
              <a:rPr lang="id-ID" spc="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8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rencanakan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tindakan mitigasi.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1B78564-22C0-40B7-4F40-0174BE71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154" y="118847"/>
            <a:ext cx="3778236" cy="558900"/>
          </a:xfrm>
        </p:spPr>
        <p:txBody>
          <a:bodyPr/>
          <a:lstStyle/>
          <a:p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Diagram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Rinci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DD79F-8DEE-549A-0169-5EFC0C6B1A15}"/>
              </a:ext>
            </a:extLst>
          </p:cNvPr>
          <p:cNvSpPr txBox="1"/>
          <p:nvPr/>
        </p:nvSpPr>
        <p:spPr>
          <a:xfrm>
            <a:off x="228769" y="976102"/>
            <a:ext cx="5545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1020"/>
              </a:spcBef>
              <a:spcAft>
                <a:spcPts val="0"/>
              </a:spcAft>
              <a:buSzPts val="1200"/>
              <a:tabLst>
                <a:tab pos="523875" algn="l"/>
              </a:tabLst>
            </a:pPr>
            <a:r>
              <a:rPr lang="en-US" sz="1400" b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Pengembalian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Image 5">
            <a:extLst>
              <a:ext uri="{FF2B5EF4-FFF2-40B4-BE49-F238E27FC236}">
                <a16:creationId xmlns:a16="http://schemas.microsoft.com/office/drawing/2014/main" id="{6322EE27-BE9F-D349-8CE1-031AEB8E2D27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0870" y="827405"/>
            <a:ext cx="5382260" cy="43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06556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1B78564-22C0-40B7-4F40-0174BE71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154" y="118847"/>
            <a:ext cx="3778236" cy="558900"/>
          </a:xfrm>
        </p:spPr>
        <p:txBody>
          <a:bodyPr/>
          <a:lstStyle/>
          <a:p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Diagram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Rinci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DD79F-8DEE-549A-0169-5EFC0C6B1A15}"/>
              </a:ext>
            </a:extLst>
          </p:cNvPr>
          <p:cNvSpPr txBox="1"/>
          <p:nvPr/>
        </p:nvSpPr>
        <p:spPr>
          <a:xfrm>
            <a:off x="228769" y="976102"/>
            <a:ext cx="5545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1020"/>
              </a:spcBef>
              <a:spcAft>
                <a:spcPts val="0"/>
              </a:spcAft>
              <a:buSzPts val="1200"/>
              <a:tabLst>
                <a:tab pos="523875" algn="l"/>
              </a:tabLs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en-US" sz="1400" b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400" b="1" spc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Denda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Image 6">
            <a:extLst>
              <a:ext uri="{FF2B5EF4-FFF2-40B4-BE49-F238E27FC236}">
                <a16:creationId xmlns:a16="http://schemas.microsoft.com/office/drawing/2014/main" id="{57DF7E40-DACD-44B9-F33B-FB295DA75F16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8342" y="1142898"/>
            <a:ext cx="5187315" cy="388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1471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31B78564-22C0-40B7-4F40-0174BE71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154" y="118847"/>
            <a:ext cx="3778236" cy="558900"/>
          </a:xfrm>
        </p:spPr>
        <p:txBody>
          <a:bodyPr/>
          <a:lstStyle/>
          <a:p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Diagram </a:t>
            </a: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Rinci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DD79F-8DEE-549A-0169-5EFC0C6B1A15}"/>
              </a:ext>
            </a:extLst>
          </p:cNvPr>
          <p:cNvSpPr txBox="1"/>
          <p:nvPr/>
        </p:nvSpPr>
        <p:spPr>
          <a:xfrm>
            <a:off x="228769" y="976102"/>
            <a:ext cx="5545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1020"/>
              </a:spcBef>
              <a:spcAft>
                <a:spcPts val="0"/>
              </a:spcAft>
              <a:buSzPts val="1200"/>
              <a:tabLst>
                <a:tab pos="523875" algn="l"/>
              </a:tabLst>
            </a:pPr>
            <a:r>
              <a:rPr lang="en-US" sz="1400" b="1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Laporan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2" name="Image 7">
            <a:extLst>
              <a:ext uri="{FF2B5EF4-FFF2-40B4-BE49-F238E27FC236}">
                <a16:creationId xmlns:a16="http://schemas.microsoft.com/office/drawing/2014/main" id="{C1445A91-F8E3-C8D3-E863-D69B7D53249F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6902" y="1774802"/>
            <a:ext cx="5370195" cy="212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92503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951954" y="1970617"/>
            <a:ext cx="462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LKM-</a:t>
            </a:r>
            <a:endParaRPr sz="8800"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2"/>
          </p:nvPr>
        </p:nvSpPr>
        <p:spPr>
          <a:xfrm>
            <a:off x="3940717" y="2288767"/>
            <a:ext cx="14061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6466736" y="780424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4524">
            <a:off x="5865178" y="1994132"/>
            <a:ext cx="2101303" cy="2054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5264483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547A48-E6A1-82CC-CD98-83C69580FCF8}"/>
              </a:ext>
            </a:extLst>
          </p:cNvPr>
          <p:cNvSpPr txBox="1"/>
          <p:nvPr/>
        </p:nvSpPr>
        <p:spPr>
          <a:xfrm>
            <a:off x="1248936" y="79916"/>
            <a:ext cx="62298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800" b="1" dirty="0"/>
              <a:t>Diagram (ERD) </a:t>
            </a:r>
            <a:r>
              <a:rPr lang="en-ID" sz="1800" b="1" dirty="0" err="1"/>
              <a:t>berdasarkan</a:t>
            </a:r>
            <a:r>
              <a:rPr lang="en-ID" sz="1800" b="1" dirty="0"/>
              <a:t> Data Flow Diagram yang </a:t>
            </a:r>
            <a:r>
              <a:rPr lang="en-ID" sz="1800" b="1" dirty="0" err="1"/>
              <a:t>telah</a:t>
            </a:r>
            <a:r>
              <a:rPr lang="en-ID" sz="1800" b="1" dirty="0"/>
              <a:t> </a:t>
            </a:r>
            <a:r>
              <a:rPr lang="en-ID" sz="1800" b="1" dirty="0" err="1"/>
              <a:t>dibuat</a:t>
            </a:r>
            <a:r>
              <a:rPr lang="en-ID" sz="1800" b="1" dirty="0"/>
              <a:t> pada LKM 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EBE55D-32AA-2BEE-E5D9-2A58F0A0584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6598" y="726247"/>
            <a:ext cx="5300972" cy="435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2226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951954" y="1970617"/>
            <a:ext cx="462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LKM-</a:t>
            </a:r>
            <a:endParaRPr sz="8800"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2"/>
          </p:nvPr>
        </p:nvSpPr>
        <p:spPr>
          <a:xfrm>
            <a:off x="3940717" y="2288767"/>
            <a:ext cx="14061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6466736" y="780424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4524">
            <a:off x="5865178" y="1994132"/>
            <a:ext cx="2101303" cy="2054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225033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AF1CA6-C0E3-1627-6DB4-070F89D0E1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5793" y="677747"/>
            <a:ext cx="5728335" cy="4152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243C31-ACE5-43C5-DFF3-013D9C0A9A98}"/>
              </a:ext>
            </a:extLst>
          </p:cNvPr>
          <p:cNvSpPr txBox="1"/>
          <p:nvPr/>
        </p:nvSpPr>
        <p:spPr>
          <a:xfrm>
            <a:off x="2709747" y="128187"/>
            <a:ext cx="3724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b="1" dirty="0"/>
              <a:t>Conceptual Data Model (CDM)</a:t>
            </a:r>
          </a:p>
        </p:txBody>
      </p:sp>
    </p:spTree>
    <p:extLst>
      <p:ext uri="{BB962C8B-B14F-4D97-AF65-F5344CB8AC3E}">
        <p14:creationId xmlns:p14="http://schemas.microsoft.com/office/powerpoint/2010/main" val="253704203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74C5C15-61C9-1F79-51D4-EC11C36FB910}"/>
              </a:ext>
            </a:extLst>
          </p:cNvPr>
          <p:cNvSpPr txBox="1"/>
          <p:nvPr/>
        </p:nvSpPr>
        <p:spPr>
          <a:xfrm>
            <a:off x="2743199" y="201341"/>
            <a:ext cx="39772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b="1" dirty="0"/>
              <a:t>Physical Data </a:t>
            </a:r>
            <a:r>
              <a:rPr lang="en-ID" sz="2000" b="1" dirty="0" err="1"/>
              <a:t>Modeln</a:t>
            </a:r>
            <a:r>
              <a:rPr lang="en-ID" sz="2000" b="1" dirty="0"/>
              <a:t> (PDM)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B6F76A-6DE7-E265-7978-1C6E7251921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4035" y="683226"/>
            <a:ext cx="5535930" cy="434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02839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951954" y="1970617"/>
            <a:ext cx="462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LKM-</a:t>
            </a:r>
            <a:endParaRPr sz="8800"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2"/>
          </p:nvPr>
        </p:nvSpPr>
        <p:spPr>
          <a:xfrm>
            <a:off x="3940717" y="2288767"/>
            <a:ext cx="14061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6466736" y="780424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4524">
            <a:off x="5865178" y="1994132"/>
            <a:ext cx="2101303" cy="2054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1391365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151E0FDC-A69B-4993-23D9-CE7516C74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910" y="-105424"/>
            <a:ext cx="3064558" cy="611829"/>
          </a:xfrm>
        </p:spPr>
        <p:txBody>
          <a:bodyPr/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 Interface</a:t>
            </a:r>
            <a:endParaRPr lang="en-ID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8A01F-B67C-27E8-67F5-671F3B68E2EE}"/>
              </a:ext>
            </a:extLst>
          </p:cNvPr>
          <p:cNvSpPr txBox="1"/>
          <p:nvPr/>
        </p:nvSpPr>
        <p:spPr>
          <a:xfrm>
            <a:off x="1709855" y="2417860"/>
            <a:ext cx="713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Login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6EAB23-7EB9-7FE2-4387-C3A17092B3B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37501" y="338230"/>
            <a:ext cx="2068998" cy="446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5336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 rot="9899867">
            <a:off x="5883857" y="-1460509"/>
            <a:ext cx="5093828" cy="2583302"/>
          </a:xfrm>
          <a:custGeom>
            <a:avLst/>
            <a:gdLst/>
            <a:ahLst/>
            <a:cxnLst/>
            <a:rect l="l" t="t" r="r" b="b"/>
            <a:pathLst>
              <a:path w="283259" h="143653" extrusionOk="0">
                <a:moveTo>
                  <a:pt x="170382" y="0"/>
                </a:moveTo>
                <a:cubicBezTo>
                  <a:pt x="169408" y="0"/>
                  <a:pt x="168426" y="220"/>
                  <a:pt x="167511" y="672"/>
                </a:cubicBezTo>
                <a:lnTo>
                  <a:pt x="4469" y="82102"/>
                </a:lnTo>
                <a:cubicBezTo>
                  <a:pt x="1308" y="83682"/>
                  <a:pt x="1" y="87543"/>
                  <a:pt x="1581" y="90734"/>
                </a:cubicBezTo>
                <a:cubicBezTo>
                  <a:pt x="2723" y="92975"/>
                  <a:pt x="4981" y="94269"/>
                  <a:pt x="7336" y="94269"/>
                </a:cubicBezTo>
                <a:cubicBezTo>
                  <a:pt x="8302" y="94269"/>
                  <a:pt x="9285" y="94051"/>
                  <a:pt x="10214" y="93591"/>
                </a:cubicBezTo>
                <a:lnTo>
                  <a:pt x="154867" y="21341"/>
                </a:lnTo>
                <a:lnTo>
                  <a:pt x="94379" y="131647"/>
                </a:lnTo>
                <a:cubicBezTo>
                  <a:pt x="93072" y="134048"/>
                  <a:pt x="93437" y="137027"/>
                  <a:pt x="95261" y="139063"/>
                </a:cubicBezTo>
                <a:cubicBezTo>
                  <a:pt x="96503" y="140427"/>
                  <a:pt x="98236" y="141150"/>
                  <a:pt x="100003" y="141150"/>
                </a:cubicBezTo>
                <a:cubicBezTo>
                  <a:pt x="100874" y="141150"/>
                  <a:pt x="101753" y="140975"/>
                  <a:pt x="102586" y="140613"/>
                </a:cubicBezTo>
                <a:lnTo>
                  <a:pt x="228516" y="86053"/>
                </a:lnTo>
                <a:lnTo>
                  <a:pt x="228516" y="86053"/>
                </a:lnTo>
                <a:lnTo>
                  <a:pt x="202862" y="134230"/>
                </a:lnTo>
                <a:cubicBezTo>
                  <a:pt x="201615" y="136571"/>
                  <a:pt x="201950" y="139489"/>
                  <a:pt x="203743" y="141495"/>
                </a:cubicBezTo>
                <a:cubicBezTo>
                  <a:pt x="204989" y="142893"/>
                  <a:pt x="206752" y="143653"/>
                  <a:pt x="208546" y="143653"/>
                </a:cubicBezTo>
                <a:cubicBezTo>
                  <a:pt x="209305" y="143653"/>
                  <a:pt x="210096" y="143501"/>
                  <a:pt x="210825" y="143227"/>
                </a:cubicBezTo>
                <a:lnTo>
                  <a:pt x="278273" y="117391"/>
                </a:lnTo>
                <a:cubicBezTo>
                  <a:pt x="281586" y="116115"/>
                  <a:pt x="283258" y="112406"/>
                  <a:pt x="281982" y="109093"/>
                </a:cubicBezTo>
                <a:cubicBezTo>
                  <a:pt x="280994" y="106531"/>
                  <a:pt x="278552" y="104968"/>
                  <a:pt x="275964" y="104968"/>
                </a:cubicBezTo>
                <a:cubicBezTo>
                  <a:pt x="275205" y="104968"/>
                  <a:pt x="274434" y="105103"/>
                  <a:pt x="273684" y="105385"/>
                </a:cubicBezTo>
                <a:lnTo>
                  <a:pt x="222284" y="125081"/>
                </a:lnTo>
                <a:lnTo>
                  <a:pt x="248486" y="75871"/>
                </a:lnTo>
                <a:cubicBezTo>
                  <a:pt x="249762" y="73470"/>
                  <a:pt x="249367" y="70521"/>
                  <a:pt x="247513" y="68515"/>
                </a:cubicBezTo>
                <a:cubicBezTo>
                  <a:pt x="246285" y="67165"/>
                  <a:pt x="244562" y="66448"/>
                  <a:pt x="242797" y="66448"/>
                </a:cubicBezTo>
                <a:cubicBezTo>
                  <a:pt x="241940" y="66448"/>
                  <a:pt x="241073" y="66617"/>
                  <a:pt x="240248" y="66965"/>
                </a:cubicBezTo>
                <a:lnTo>
                  <a:pt x="114653" y="121403"/>
                </a:lnTo>
                <a:lnTo>
                  <a:pt x="176022" y="9517"/>
                </a:lnTo>
                <a:cubicBezTo>
                  <a:pt x="177360" y="7055"/>
                  <a:pt x="176964" y="3985"/>
                  <a:pt x="175019" y="1979"/>
                </a:cubicBezTo>
                <a:cubicBezTo>
                  <a:pt x="173779" y="681"/>
                  <a:pt x="172094" y="0"/>
                  <a:pt x="170382" y="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/>
          </p:nvPr>
        </p:nvSpPr>
        <p:spPr>
          <a:xfrm>
            <a:off x="746760" y="395086"/>
            <a:ext cx="7406640" cy="656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0" indent="457200">
              <a:lnSpc>
                <a:spcPct val="102000"/>
              </a:lnSpc>
              <a:spcBef>
                <a:spcPts val="70"/>
              </a:spcBef>
              <a:spcAft>
                <a:spcPts val="0"/>
              </a:spcAft>
            </a:pP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Tahapan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harus</a:t>
            </a:r>
            <a:r>
              <a:rPr lang="id-ID" sz="1600" spc="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id-ID" sz="1600" spc="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</a:t>
            </a:r>
            <a:r>
              <a:rPr lang="id-ID" sz="16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Waterfall</a:t>
            </a:r>
            <a:r>
              <a:rPr lang="id-ID" sz="16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memecahkan</a:t>
            </a:r>
            <a:r>
              <a:rPr lang="id-ID" sz="16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id-ID" sz="16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</a:t>
            </a:r>
            <a:r>
              <a:rPr lang="id-ID" sz="16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 kampus ABC adalah sebagai</a:t>
            </a:r>
            <a:r>
              <a:rPr lang="id-ID" sz="16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berikut:</a:t>
            </a:r>
            <a:br>
              <a:rPr lang="en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6968E-2C64-B9EB-C9B9-6BDBB9C70BB9}"/>
              </a:ext>
            </a:extLst>
          </p:cNvPr>
          <p:cNvSpPr txBox="1"/>
          <p:nvPr/>
        </p:nvSpPr>
        <p:spPr>
          <a:xfrm>
            <a:off x="1149667" y="1272920"/>
            <a:ext cx="6250305" cy="3392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spcBef>
                <a:spcPts val="5"/>
              </a:spcBef>
              <a:spcAft>
                <a:spcPts val="0"/>
              </a:spcAft>
              <a:buSzPts val="1200"/>
              <a:tabLst>
                <a:tab pos="794385" algn="l"/>
              </a:tabLst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Desain</a:t>
            </a:r>
            <a:r>
              <a:rPr lang="id-ID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id-ID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Design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7470" lvl="2" indent="-228600">
              <a:lnSpc>
                <a:spcPct val="102000"/>
              </a:lnSpc>
              <a:spcBef>
                <a:spcPts val="9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095375" algn="l"/>
                <a:tab pos="1096010" algn="l"/>
              </a:tabLst>
            </a:pP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Buat</a:t>
            </a:r>
            <a:r>
              <a:rPr lang="id-ID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desain</a:t>
            </a:r>
            <a:r>
              <a:rPr lang="id-ID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informasi</a:t>
            </a:r>
            <a:r>
              <a:rPr lang="id-ID" spc="-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r>
              <a:rPr lang="id-ID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id-ID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analisis</a:t>
            </a:r>
            <a:r>
              <a:rPr lang="id-ID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kebutuhan</a:t>
            </a:r>
            <a:r>
              <a:rPr lang="id-ID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7470" lvl="2" indent="-228600">
              <a:lnSpc>
                <a:spcPct val="102000"/>
              </a:lnSpc>
              <a:spcBef>
                <a:spcPts val="3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095375" algn="l"/>
                <a:tab pos="1096010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Spesifikasikan</a:t>
            </a:r>
            <a:r>
              <a:rPr lang="id-ID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arsitektur</a:t>
            </a:r>
            <a:r>
              <a:rPr lang="id-ID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perangkat</a:t>
            </a:r>
            <a:r>
              <a:rPr lang="id-ID" spc="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lunak,</a:t>
            </a:r>
            <a:r>
              <a:rPr lang="id-ID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database,</a:t>
            </a:r>
            <a:r>
              <a:rPr lang="id-ID" spc="7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antarmuka</a:t>
            </a:r>
            <a:r>
              <a:rPr lang="id-ID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pengguna,</a:t>
            </a:r>
            <a:r>
              <a:rPr lang="id-ID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aliran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8105" lvl="2" indent="-228600">
              <a:lnSpc>
                <a:spcPct val="102000"/>
              </a:lnSpc>
              <a:spcBef>
                <a:spcPts val="3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095375" algn="l"/>
                <a:tab pos="1096010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Buat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prototipe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id-ID" spc="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sketsa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antarmuka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pengguna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pc="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mendapatkan</a:t>
            </a:r>
            <a:r>
              <a:rPr lang="id-ID" spc="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masukan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pengguna.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40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buSzPts val="1200"/>
              <a:tabLst>
                <a:tab pos="794385" algn="l"/>
              </a:tabLst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Pengembangan</a:t>
            </a:r>
            <a:r>
              <a:rPr lang="id-ID" b="1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id-ID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Development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lvl="2" indent="-228600">
              <a:spcBef>
                <a:spcPts val="95"/>
              </a:spcBef>
              <a:buSzPts val="1200"/>
              <a:buFont typeface="Times New Roman" panose="02020603050405020304" pitchFamily="18" charset="0"/>
              <a:buChar char="-"/>
              <a:tabLst>
                <a:tab pos="1098550" algn="l"/>
                <a:tab pos="1099185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Mulailah membangun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desain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disetujui.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2390" lvl="2" indent="-228600">
              <a:lnSpc>
                <a:spcPct val="102000"/>
              </a:lnSpc>
              <a:spcBef>
                <a:spcPts val="7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098550" algn="l"/>
                <a:tab pos="1099185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Kodekan</a:t>
            </a:r>
            <a:r>
              <a:rPr lang="id-ID" spc="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perangkat</a:t>
            </a:r>
            <a:r>
              <a:rPr lang="id-ID" spc="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lunak,</a:t>
            </a:r>
            <a:r>
              <a:rPr lang="id-ID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bangun</a:t>
            </a:r>
            <a:r>
              <a:rPr lang="id-ID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basis</a:t>
            </a:r>
            <a:r>
              <a:rPr lang="id-ID" spc="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data,</a:t>
            </a:r>
            <a:r>
              <a:rPr lang="id-ID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implementasikan</a:t>
            </a:r>
            <a:r>
              <a:rPr lang="id-ID" spc="9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fitur-fitur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dibutuhkan.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5565" lvl="2" indent="-228600">
              <a:lnSpc>
                <a:spcPct val="102000"/>
              </a:lnSpc>
              <a:spcBef>
                <a:spcPts val="3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098550" algn="l"/>
                <a:tab pos="1099185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Selama</a:t>
            </a:r>
            <a:r>
              <a:rPr lang="id-ID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fase</a:t>
            </a:r>
            <a:r>
              <a:rPr lang="id-ID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ini,</a:t>
            </a:r>
            <a:r>
              <a:rPr lang="id-ID" spc="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pustakawan</a:t>
            </a:r>
            <a:r>
              <a:rPr lang="id-ID" spc="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pengguna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harus</a:t>
            </a:r>
            <a:r>
              <a:rPr lang="id-ID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diberikan</a:t>
            </a:r>
            <a:r>
              <a:rPr lang="id-ID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kesempatan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memberikan</a:t>
            </a:r>
            <a:r>
              <a:rPr lang="id-ID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masukan tambahan.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618131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151E0FDC-A69B-4993-23D9-CE7516C74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476" y="0"/>
            <a:ext cx="3064558" cy="611829"/>
          </a:xfrm>
        </p:spPr>
        <p:txBody>
          <a:bodyPr/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 Interface</a:t>
            </a:r>
            <a:endParaRPr lang="en-ID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8A01F-B67C-27E8-67F5-671F3B68E2EE}"/>
              </a:ext>
            </a:extLst>
          </p:cNvPr>
          <p:cNvSpPr txBox="1"/>
          <p:nvPr/>
        </p:nvSpPr>
        <p:spPr>
          <a:xfrm>
            <a:off x="684778" y="2263973"/>
            <a:ext cx="7136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</a:t>
            </a:r>
            <a:r>
              <a:rPr lang="en-ID" dirty="0"/>
              <a:t>uku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62048C-D400-2CB0-3609-16B44C1D392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0690" y="747365"/>
            <a:ext cx="572262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54023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151E0FDC-A69B-4993-23D9-CE7516C74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476" y="-133913"/>
            <a:ext cx="3064558" cy="611829"/>
          </a:xfrm>
        </p:spPr>
        <p:txBody>
          <a:bodyPr/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 Interface</a:t>
            </a:r>
            <a:endParaRPr lang="en-ID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8A01F-B67C-27E8-67F5-671F3B68E2EE}"/>
              </a:ext>
            </a:extLst>
          </p:cNvPr>
          <p:cNvSpPr txBox="1"/>
          <p:nvPr/>
        </p:nvSpPr>
        <p:spPr>
          <a:xfrm>
            <a:off x="684778" y="2263973"/>
            <a:ext cx="12852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Peminjaman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E2019-2EAA-3C27-A4AF-D22BA7576E5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12717" y="247457"/>
            <a:ext cx="4518566" cy="481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1743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151E0FDC-A69B-4993-23D9-CE7516C74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476" y="-133913"/>
            <a:ext cx="3064558" cy="611829"/>
          </a:xfrm>
        </p:spPr>
        <p:txBody>
          <a:bodyPr/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 Interface</a:t>
            </a:r>
            <a:endParaRPr lang="en-ID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8A01F-B67C-27E8-67F5-671F3B68E2EE}"/>
              </a:ext>
            </a:extLst>
          </p:cNvPr>
          <p:cNvSpPr txBox="1"/>
          <p:nvPr/>
        </p:nvSpPr>
        <p:spPr>
          <a:xfrm>
            <a:off x="684778" y="2263973"/>
            <a:ext cx="14859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Pengembalian</a:t>
            </a:r>
            <a:endParaRPr lang="en-ID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DD8B0A-BB7B-C7A6-B624-0EA7AF2E01B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0056" y="292061"/>
            <a:ext cx="4552576" cy="485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53695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151E0FDC-A69B-4993-23D9-CE7516C74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476" y="-133913"/>
            <a:ext cx="3064558" cy="611829"/>
          </a:xfrm>
        </p:spPr>
        <p:txBody>
          <a:bodyPr/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 Interface</a:t>
            </a:r>
            <a:endParaRPr lang="en-ID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58A01F-B67C-27E8-67F5-671F3B68E2EE}"/>
              </a:ext>
            </a:extLst>
          </p:cNvPr>
          <p:cNvSpPr txBox="1"/>
          <p:nvPr/>
        </p:nvSpPr>
        <p:spPr>
          <a:xfrm>
            <a:off x="684778" y="2263973"/>
            <a:ext cx="782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Denda</a:t>
            </a:r>
            <a:endParaRPr lang="en-ID" dirty="0"/>
          </a:p>
        </p:txBody>
      </p:sp>
      <p:pic>
        <p:nvPicPr>
          <p:cNvPr id="3" name="image5.jpeg">
            <a:extLst>
              <a:ext uri="{FF2B5EF4-FFF2-40B4-BE49-F238E27FC236}">
                <a16:creationId xmlns:a16="http://schemas.microsoft.com/office/drawing/2014/main" id="{36ECE502-496F-A608-F379-DD8D83C0A48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75959" y="1310594"/>
            <a:ext cx="5734050" cy="237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33137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951954" y="1970617"/>
            <a:ext cx="462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LKM-</a:t>
            </a:r>
            <a:endParaRPr sz="8800"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2"/>
          </p:nvPr>
        </p:nvSpPr>
        <p:spPr>
          <a:xfrm>
            <a:off x="3940717" y="2288767"/>
            <a:ext cx="14061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6466736" y="780424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4524">
            <a:off x="5865178" y="1994132"/>
            <a:ext cx="2101303" cy="2054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7035564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D890D2-957A-2CA2-80BB-7D838D846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488" y="369332"/>
            <a:ext cx="5326400" cy="2125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0C8937-669A-1D30-6CE5-0D4828947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346" y="2494770"/>
            <a:ext cx="5201476" cy="24820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F4634E-C98E-B768-30A1-F57BEB4FC68F}"/>
              </a:ext>
            </a:extLst>
          </p:cNvPr>
          <p:cNvSpPr txBox="1"/>
          <p:nvPr/>
        </p:nvSpPr>
        <p:spPr>
          <a:xfrm>
            <a:off x="1315844" y="-57796"/>
            <a:ext cx="60707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/>
              <a:t>Skenario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black box testing </a:t>
            </a:r>
            <a:r>
              <a:rPr lang="en-ID" dirty="0" err="1"/>
              <a:t>terhadap</a:t>
            </a:r>
            <a:r>
              <a:rPr lang="en-ID" dirty="0"/>
              <a:t> user interface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dibuat</a:t>
            </a:r>
            <a:r>
              <a:rPr lang="en-ID" dirty="0"/>
              <a:t> pada LKM 9</a:t>
            </a:r>
          </a:p>
        </p:txBody>
      </p:sp>
    </p:spTree>
    <p:extLst>
      <p:ext uri="{BB962C8B-B14F-4D97-AF65-F5344CB8AC3E}">
        <p14:creationId xmlns:p14="http://schemas.microsoft.com/office/powerpoint/2010/main" val="2004295968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F4634E-C98E-B768-30A1-F57BEB4FC68F}"/>
              </a:ext>
            </a:extLst>
          </p:cNvPr>
          <p:cNvSpPr txBox="1"/>
          <p:nvPr/>
        </p:nvSpPr>
        <p:spPr>
          <a:xfrm>
            <a:off x="1536646" y="142926"/>
            <a:ext cx="60707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/>
              <a:t>Skenario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black box testing </a:t>
            </a:r>
            <a:r>
              <a:rPr lang="en-ID" dirty="0" err="1"/>
              <a:t>terhadap</a:t>
            </a:r>
            <a:r>
              <a:rPr lang="en-ID" dirty="0"/>
              <a:t> user interface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dibuat</a:t>
            </a:r>
            <a:r>
              <a:rPr lang="en-ID" dirty="0"/>
              <a:t> pada LKM 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EFCFE-B775-2AF5-ACDD-0DD968BB2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18" y="1359212"/>
            <a:ext cx="6256562" cy="27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71331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F4634E-C98E-B768-30A1-F57BEB4FC68F}"/>
              </a:ext>
            </a:extLst>
          </p:cNvPr>
          <p:cNvSpPr txBox="1"/>
          <p:nvPr/>
        </p:nvSpPr>
        <p:spPr>
          <a:xfrm>
            <a:off x="1536646" y="142926"/>
            <a:ext cx="60707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/>
              <a:t>Skenario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black box testing </a:t>
            </a:r>
            <a:r>
              <a:rPr lang="en-ID" dirty="0" err="1"/>
              <a:t>terhadap</a:t>
            </a:r>
            <a:r>
              <a:rPr lang="en-ID" dirty="0"/>
              <a:t> user interface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dibuat</a:t>
            </a:r>
            <a:r>
              <a:rPr lang="en-ID" dirty="0"/>
              <a:t> pada LKM 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97647-DFC3-97BE-1682-8BD840244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25" y="1238341"/>
            <a:ext cx="6416596" cy="2042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EF6BB3-2AF9-8857-FB9B-80033497E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123" y="3265308"/>
            <a:ext cx="6157494" cy="10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17397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" b="2705"/>
          <a:stretch>
            <a:fillRect/>
          </a:stretch>
        </p:blipFill>
        <p:spPr/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5AF69AB-618E-406A-9DB5-69EF4BC1626B}"/>
              </a:ext>
            </a:extLst>
          </p:cNvPr>
          <p:cNvSpPr/>
          <p:nvPr/>
        </p:nvSpPr>
        <p:spPr>
          <a:xfrm>
            <a:off x="-17522" y="2"/>
            <a:ext cx="4336259" cy="3714751"/>
          </a:xfrm>
          <a:custGeom>
            <a:avLst/>
            <a:gdLst>
              <a:gd name="connsiteX0" fmla="*/ 0 w 5781679"/>
              <a:gd name="connsiteY0" fmla="*/ 0 h 4953001"/>
              <a:gd name="connsiteX1" fmla="*/ 5781679 w 5781679"/>
              <a:gd name="connsiteY1" fmla="*/ 0 h 4953001"/>
              <a:gd name="connsiteX2" fmla="*/ 0 w 5781679"/>
              <a:gd name="connsiteY2" fmla="*/ 4953001 h 495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81679" h="4953001">
                <a:moveTo>
                  <a:pt x="0" y="0"/>
                </a:moveTo>
                <a:lnTo>
                  <a:pt x="5781679" y="0"/>
                </a:lnTo>
                <a:lnTo>
                  <a:pt x="0" y="4953001"/>
                </a:lnTo>
                <a:close/>
              </a:path>
            </a:pathLst>
          </a:custGeom>
          <a:gradFill>
            <a:gsLst>
              <a:gs pos="28000">
                <a:schemeClr val="accent1">
                  <a:alpha val="0"/>
                </a:schemeClr>
              </a:gs>
              <a:gs pos="100000">
                <a:schemeClr val="accent1">
                  <a:alpha val="7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05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5F5C58-E02C-478A-83CB-F363FF19D990}"/>
              </a:ext>
            </a:extLst>
          </p:cNvPr>
          <p:cNvGrpSpPr/>
          <p:nvPr/>
        </p:nvGrpSpPr>
        <p:grpSpPr>
          <a:xfrm>
            <a:off x="204025" y="192882"/>
            <a:ext cx="682247" cy="110005"/>
            <a:chOff x="1708760" y="2738872"/>
            <a:chExt cx="8317326" cy="134108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581CDA-F4BD-489F-A2EF-3BBAD0211C42}"/>
                </a:ext>
              </a:extLst>
            </p:cNvPr>
            <p:cNvSpPr/>
            <p:nvPr/>
          </p:nvSpPr>
          <p:spPr>
            <a:xfrm rot="5669906" flipH="1">
              <a:off x="2002989" y="2444643"/>
              <a:ext cx="881944" cy="1470401"/>
            </a:xfrm>
            <a:custGeom>
              <a:avLst/>
              <a:gdLst>
                <a:gd name="connsiteX0" fmla="*/ 845739 w 864902"/>
                <a:gd name="connsiteY0" fmla="*/ 521755 h 1450487"/>
                <a:gd name="connsiteX1" fmla="*/ 862187 w 864902"/>
                <a:gd name="connsiteY1" fmla="*/ 312690 h 1450487"/>
                <a:gd name="connsiteX2" fmla="*/ 862203 w 864902"/>
                <a:gd name="connsiteY2" fmla="*/ 312403 h 1450487"/>
                <a:gd name="connsiteX3" fmla="*/ 371560 w 864902"/>
                <a:gd name="connsiteY3" fmla="*/ 721369 h 1450487"/>
                <a:gd name="connsiteX4" fmla="*/ 222143 w 864902"/>
                <a:gd name="connsiteY4" fmla="*/ 539876 h 1450487"/>
                <a:gd name="connsiteX5" fmla="*/ 864902 w 864902"/>
                <a:gd name="connsiteY5" fmla="*/ 15619 h 1450487"/>
                <a:gd name="connsiteX6" fmla="*/ 666372 w 864902"/>
                <a:gd name="connsiteY6" fmla="*/ 0 h 1450487"/>
                <a:gd name="connsiteX7" fmla="*/ 0 w 864902"/>
                <a:gd name="connsiteY7" fmla="*/ 518343 h 1450487"/>
                <a:gd name="connsiteX8" fmla="*/ 772671 w 864902"/>
                <a:gd name="connsiteY8" fmla="*/ 1450487 h 1450487"/>
                <a:gd name="connsiteX9" fmla="*/ 790176 w 864902"/>
                <a:gd name="connsiteY9" fmla="*/ 1227991 h 1450487"/>
                <a:gd name="connsiteX10" fmla="*/ 471450 w 864902"/>
                <a:gd name="connsiteY10" fmla="*/ 842702 h 1450487"/>
                <a:gd name="connsiteX0" fmla="*/ 906949 w 926112"/>
                <a:gd name="connsiteY0" fmla="*/ 521755 h 1450487"/>
                <a:gd name="connsiteX1" fmla="*/ 923397 w 926112"/>
                <a:gd name="connsiteY1" fmla="*/ 312690 h 1450487"/>
                <a:gd name="connsiteX2" fmla="*/ 923413 w 926112"/>
                <a:gd name="connsiteY2" fmla="*/ 312403 h 1450487"/>
                <a:gd name="connsiteX3" fmla="*/ 432770 w 926112"/>
                <a:gd name="connsiteY3" fmla="*/ 721369 h 1450487"/>
                <a:gd name="connsiteX4" fmla="*/ 283353 w 926112"/>
                <a:gd name="connsiteY4" fmla="*/ 539876 h 1450487"/>
                <a:gd name="connsiteX5" fmla="*/ 926112 w 926112"/>
                <a:gd name="connsiteY5" fmla="*/ 15619 h 1450487"/>
                <a:gd name="connsiteX6" fmla="*/ 727582 w 926112"/>
                <a:gd name="connsiteY6" fmla="*/ 0 h 1450487"/>
                <a:gd name="connsiteX7" fmla="*/ 0 w 926112"/>
                <a:gd name="connsiteY7" fmla="*/ 573580 h 1450487"/>
                <a:gd name="connsiteX8" fmla="*/ 833881 w 926112"/>
                <a:gd name="connsiteY8" fmla="*/ 1450487 h 1450487"/>
                <a:gd name="connsiteX9" fmla="*/ 851386 w 926112"/>
                <a:gd name="connsiteY9" fmla="*/ 1227991 h 1450487"/>
                <a:gd name="connsiteX10" fmla="*/ 532660 w 926112"/>
                <a:gd name="connsiteY10" fmla="*/ 842702 h 1450487"/>
                <a:gd name="connsiteX11" fmla="*/ 906949 w 926112"/>
                <a:gd name="connsiteY11" fmla="*/ 521755 h 1450487"/>
                <a:gd name="connsiteX0" fmla="*/ 906949 w 926112"/>
                <a:gd name="connsiteY0" fmla="*/ 521755 h 1516266"/>
                <a:gd name="connsiteX1" fmla="*/ 923397 w 926112"/>
                <a:gd name="connsiteY1" fmla="*/ 312690 h 1516266"/>
                <a:gd name="connsiteX2" fmla="*/ 923413 w 926112"/>
                <a:gd name="connsiteY2" fmla="*/ 312403 h 1516266"/>
                <a:gd name="connsiteX3" fmla="*/ 432770 w 926112"/>
                <a:gd name="connsiteY3" fmla="*/ 721369 h 1516266"/>
                <a:gd name="connsiteX4" fmla="*/ 283353 w 926112"/>
                <a:gd name="connsiteY4" fmla="*/ 539876 h 1516266"/>
                <a:gd name="connsiteX5" fmla="*/ 926112 w 926112"/>
                <a:gd name="connsiteY5" fmla="*/ 15619 h 1516266"/>
                <a:gd name="connsiteX6" fmla="*/ 727582 w 926112"/>
                <a:gd name="connsiteY6" fmla="*/ 0 h 1516266"/>
                <a:gd name="connsiteX7" fmla="*/ 0 w 926112"/>
                <a:gd name="connsiteY7" fmla="*/ 573580 h 1516266"/>
                <a:gd name="connsiteX8" fmla="*/ 822004 w 926112"/>
                <a:gd name="connsiteY8" fmla="*/ 1516266 h 1516266"/>
                <a:gd name="connsiteX9" fmla="*/ 851386 w 926112"/>
                <a:gd name="connsiteY9" fmla="*/ 1227991 h 1516266"/>
                <a:gd name="connsiteX10" fmla="*/ 532660 w 926112"/>
                <a:gd name="connsiteY10" fmla="*/ 842702 h 1516266"/>
                <a:gd name="connsiteX11" fmla="*/ 906949 w 926112"/>
                <a:gd name="connsiteY11" fmla="*/ 521755 h 1516266"/>
                <a:gd name="connsiteX0" fmla="*/ 906949 w 926112"/>
                <a:gd name="connsiteY0" fmla="*/ 521755 h 1539994"/>
                <a:gd name="connsiteX1" fmla="*/ 923397 w 926112"/>
                <a:gd name="connsiteY1" fmla="*/ 312690 h 1539994"/>
                <a:gd name="connsiteX2" fmla="*/ 923413 w 926112"/>
                <a:gd name="connsiteY2" fmla="*/ 312403 h 1539994"/>
                <a:gd name="connsiteX3" fmla="*/ 432770 w 926112"/>
                <a:gd name="connsiteY3" fmla="*/ 721369 h 1539994"/>
                <a:gd name="connsiteX4" fmla="*/ 283353 w 926112"/>
                <a:gd name="connsiteY4" fmla="*/ 539876 h 1539994"/>
                <a:gd name="connsiteX5" fmla="*/ 926112 w 926112"/>
                <a:gd name="connsiteY5" fmla="*/ 15619 h 1539994"/>
                <a:gd name="connsiteX6" fmla="*/ 727582 w 926112"/>
                <a:gd name="connsiteY6" fmla="*/ 0 h 1539994"/>
                <a:gd name="connsiteX7" fmla="*/ 0 w 926112"/>
                <a:gd name="connsiteY7" fmla="*/ 573580 h 1539994"/>
                <a:gd name="connsiteX8" fmla="*/ 826821 w 926112"/>
                <a:gd name="connsiteY8" fmla="*/ 1539994 h 1539994"/>
                <a:gd name="connsiteX9" fmla="*/ 851386 w 926112"/>
                <a:gd name="connsiteY9" fmla="*/ 1227991 h 1539994"/>
                <a:gd name="connsiteX10" fmla="*/ 532660 w 926112"/>
                <a:gd name="connsiteY10" fmla="*/ 842702 h 1539994"/>
                <a:gd name="connsiteX11" fmla="*/ 906949 w 926112"/>
                <a:gd name="connsiteY11" fmla="*/ 521755 h 153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6112" h="1539994">
                  <a:moveTo>
                    <a:pt x="906949" y="521755"/>
                  </a:moveTo>
                  <a:lnTo>
                    <a:pt x="923397" y="312690"/>
                  </a:lnTo>
                  <a:cubicBezTo>
                    <a:pt x="923402" y="312594"/>
                    <a:pt x="923408" y="312499"/>
                    <a:pt x="923413" y="312403"/>
                  </a:cubicBezTo>
                  <a:lnTo>
                    <a:pt x="432770" y="721369"/>
                  </a:lnTo>
                  <a:lnTo>
                    <a:pt x="283353" y="539876"/>
                  </a:lnTo>
                  <a:lnTo>
                    <a:pt x="926112" y="15619"/>
                  </a:lnTo>
                  <a:lnTo>
                    <a:pt x="727582" y="0"/>
                  </a:lnTo>
                  <a:lnTo>
                    <a:pt x="0" y="573580"/>
                  </a:lnTo>
                  <a:lnTo>
                    <a:pt x="826821" y="1539994"/>
                  </a:lnTo>
                  <a:lnTo>
                    <a:pt x="851386" y="1227991"/>
                  </a:lnTo>
                  <a:lnTo>
                    <a:pt x="532660" y="842702"/>
                  </a:lnTo>
                  <a:lnTo>
                    <a:pt x="906949" y="52175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sz="105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7FDC75E-9278-4F4C-974B-2E3273FA2F9A}"/>
                </a:ext>
              </a:extLst>
            </p:cNvPr>
            <p:cNvSpPr/>
            <p:nvPr/>
          </p:nvSpPr>
          <p:spPr>
            <a:xfrm>
              <a:off x="3379846" y="2791792"/>
              <a:ext cx="6646240" cy="1288161"/>
            </a:xfrm>
            <a:custGeom>
              <a:avLst/>
              <a:gdLst/>
              <a:ahLst/>
              <a:cxnLst/>
              <a:rect l="l" t="t" r="r" b="b"/>
              <a:pathLst>
                <a:path w="6646240" h="1288161">
                  <a:moveTo>
                    <a:pt x="4677112" y="815628"/>
                  </a:moveTo>
                  <a:lnTo>
                    <a:pt x="4653620" y="819341"/>
                  </a:lnTo>
                  <a:cubicBezTo>
                    <a:pt x="4626309" y="823722"/>
                    <a:pt x="4601261" y="827812"/>
                    <a:pt x="4578477" y="831609"/>
                  </a:cubicBezTo>
                  <a:cubicBezTo>
                    <a:pt x="4532910" y="839204"/>
                    <a:pt x="4493768" y="846360"/>
                    <a:pt x="4461053" y="853078"/>
                  </a:cubicBezTo>
                  <a:cubicBezTo>
                    <a:pt x="4428338" y="859796"/>
                    <a:pt x="4399420" y="867245"/>
                    <a:pt x="4374300" y="875424"/>
                  </a:cubicBezTo>
                  <a:cubicBezTo>
                    <a:pt x="4349763" y="884187"/>
                    <a:pt x="4329024" y="894410"/>
                    <a:pt x="4312082" y="906094"/>
                  </a:cubicBezTo>
                  <a:cubicBezTo>
                    <a:pt x="4295140" y="917778"/>
                    <a:pt x="4282142" y="931215"/>
                    <a:pt x="4273087" y="946404"/>
                  </a:cubicBezTo>
                  <a:cubicBezTo>
                    <a:pt x="4264032" y="961593"/>
                    <a:pt x="4259504" y="979412"/>
                    <a:pt x="4259504" y="999859"/>
                  </a:cubicBezTo>
                  <a:cubicBezTo>
                    <a:pt x="4259504" y="1023226"/>
                    <a:pt x="4265346" y="1043820"/>
                    <a:pt x="4277030" y="1061638"/>
                  </a:cubicBezTo>
                  <a:cubicBezTo>
                    <a:pt x="4288714" y="1079456"/>
                    <a:pt x="4305802" y="1093623"/>
                    <a:pt x="4328294" y="1104138"/>
                  </a:cubicBezTo>
                  <a:cubicBezTo>
                    <a:pt x="4350785" y="1114654"/>
                    <a:pt x="4378681" y="1119912"/>
                    <a:pt x="4411980" y="1119912"/>
                  </a:cubicBezTo>
                  <a:cubicBezTo>
                    <a:pt x="4459885" y="1119912"/>
                    <a:pt x="4500779" y="1111441"/>
                    <a:pt x="4534663" y="1094499"/>
                  </a:cubicBezTo>
                  <a:cubicBezTo>
                    <a:pt x="4568546" y="1077557"/>
                    <a:pt x="4595565" y="1056818"/>
                    <a:pt x="4615720" y="1032282"/>
                  </a:cubicBezTo>
                  <a:cubicBezTo>
                    <a:pt x="4635875" y="1007745"/>
                    <a:pt x="4649458" y="984669"/>
                    <a:pt x="4656468" y="963054"/>
                  </a:cubicBezTo>
                  <a:cubicBezTo>
                    <a:pt x="4667567" y="936181"/>
                    <a:pt x="4673847" y="905364"/>
                    <a:pt x="4675308" y="870604"/>
                  </a:cubicBezTo>
                  <a:cubicBezTo>
                    <a:pt x="4676038" y="853224"/>
                    <a:pt x="4676586" y="837487"/>
                    <a:pt x="4676951" y="823394"/>
                  </a:cubicBezTo>
                  <a:close/>
                  <a:moveTo>
                    <a:pt x="1332396" y="487223"/>
                  </a:moveTo>
                  <a:cubicBezTo>
                    <a:pt x="1275728" y="487223"/>
                    <a:pt x="1229138" y="499929"/>
                    <a:pt x="1192625" y="525342"/>
                  </a:cubicBezTo>
                  <a:cubicBezTo>
                    <a:pt x="1156113" y="550755"/>
                    <a:pt x="1129094" y="586099"/>
                    <a:pt x="1111568" y="631374"/>
                  </a:cubicBezTo>
                  <a:cubicBezTo>
                    <a:pt x="1094042" y="676650"/>
                    <a:pt x="1085279" y="729082"/>
                    <a:pt x="1085279" y="788670"/>
                  </a:cubicBezTo>
                  <a:cubicBezTo>
                    <a:pt x="1085279" y="880390"/>
                    <a:pt x="1106164" y="953561"/>
                    <a:pt x="1147934" y="1008183"/>
                  </a:cubicBezTo>
                  <a:cubicBezTo>
                    <a:pt x="1189705" y="1062806"/>
                    <a:pt x="1251192" y="1090117"/>
                    <a:pt x="1332396" y="1090117"/>
                  </a:cubicBezTo>
                  <a:cubicBezTo>
                    <a:pt x="1416520" y="1090117"/>
                    <a:pt x="1479029" y="1062076"/>
                    <a:pt x="1519924" y="1005993"/>
                  </a:cubicBezTo>
                  <a:cubicBezTo>
                    <a:pt x="1560818" y="949909"/>
                    <a:pt x="1581265" y="877469"/>
                    <a:pt x="1581265" y="788670"/>
                  </a:cubicBezTo>
                  <a:cubicBezTo>
                    <a:pt x="1581265" y="696951"/>
                    <a:pt x="1560526" y="623780"/>
                    <a:pt x="1519047" y="569157"/>
                  </a:cubicBezTo>
                  <a:cubicBezTo>
                    <a:pt x="1477569" y="514534"/>
                    <a:pt x="1415352" y="487223"/>
                    <a:pt x="1332396" y="487223"/>
                  </a:cubicBezTo>
                  <a:close/>
                  <a:moveTo>
                    <a:pt x="6229121" y="478460"/>
                  </a:moveTo>
                  <a:cubicBezTo>
                    <a:pt x="6172454" y="478460"/>
                    <a:pt x="6125718" y="492335"/>
                    <a:pt x="6088913" y="520084"/>
                  </a:cubicBezTo>
                  <a:cubicBezTo>
                    <a:pt x="6052109" y="547834"/>
                    <a:pt x="6024943" y="585222"/>
                    <a:pt x="6007417" y="632251"/>
                  </a:cubicBezTo>
                  <a:cubicBezTo>
                    <a:pt x="5989891" y="679279"/>
                    <a:pt x="5981129" y="731419"/>
                    <a:pt x="5981129" y="788670"/>
                  </a:cubicBezTo>
                  <a:cubicBezTo>
                    <a:pt x="5981129" y="846506"/>
                    <a:pt x="5989745" y="898938"/>
                    <a:pt x="6006979" y="945966"/>
                  </a:cubicBezTo>
                  <a:cubicBezTo>
                    <a:pt x="6024213" y="992994"/>
                    <a:pt x="6050648" y="1030237"/>
                    <a:pt x="6086284" y="1057694"/>
                  </a:cubicBezTo>
                  <a:cubicBezTo>
                    <a:pt x="6121921" y="1085152"/>
                    <a:pt x="6167196" y="1098880"/>
                    <a:pt x="6222111" y="1098880"/>
                  </a:cubicBezTo>
                  <a:cubicBezTo>
                    <a:pt x="6278778" y="1098880"/>
                    <a:pt x="6324491" y="1085882"/>
                    <a:pt x="6359252" y="1059885"/>
                  </a:cubicBezTo>
                  <a:cubicBezTo>
                    <a:pt x="6394012" y="1033888"/>
                    <a:pt x="6419425" y="997522"/>
                    <a:pt x="6435489" y="950786"/>
                  </a:cubicBezTo>
                  <a:cubicBezTo>
                    <a:pt x="6451555" y="904050"/>
                    <a:pt x="6459588" y="850011"/>
                    <a:pt x="6459588" y="788670"/>
                  </a:cubicBezTo>
                  <a:cubicBezTo>
                    <a:pt x="6459588" y="726745"/>
                    <a:pt x="6451555" y="672560"/>
                    <a:pt x="6435489" y="626117"/>
                  </a:cubicBezTo>
                  <a:cubicBezTo>
                    <a:pt x="6419425" y="579673"/>
                    <a:pt x="6394449" y="543452"/>
                    <a:pt x="6360566" y="517455"/>
                  </a:cubicBezTo>
                  <a:cubicBezTo>
                    <a:pt x="6326682" y="491458"/>
                    <a:pt x="6282867" y="478460"/>
                    <a:pt x="6229121" y="478460"/>
                  </a:cubicBezTo>
                  <a:close/>
                  <a:moveTo>
                    <a:pt x="2607945" y="313716"/>
                  </a:moveTo>
                  <a:lnTo>
                    <a:pt x="2814752" y="315468"/>
                  </a:lnTo>
                  <a:lnTo>
                    <a:pt x="2999651" y="922744"/>
                  </a:lnTo>
                  <a:lnTo>
                    <a:pt x="3187180" y="315468"/>
                  </a:lnTo>
                  <a:lnTo>
                    <a:pt x="3365068" y="315468"/>
                  </a:lnTo>
                  <a:lnTo>
                    <a:pt x="3551720" y="922744"/>
                  </a:lnTo>
                  <a:lnTo>
                    <a:pt x="3737496" y="315468"/>
                  </a:lnTo>
                  <a:lnTo>
                    <a:pt x="3944303" y="315468"/>
                  </a:lnTo>
                  <a:lnTo>
                    <a:pt x="3655124" y="1261872"/>
                  </a:lnTo>
                  <a:lnTo>
                    <a:pt x="3490379" y="1261872"/>
                  </a:lnTo>
                  <a:lnTo>
                    <a:pt x="3275686" y="610781"/>
                  </a:lnTo>
                  <a:lnTo>
                    <a:pt x="3061869" y="1261872"/>
                  </a:lnTo>
                  <a:lnTo>
                    <a:pt x="2897124" y="1261872"/>
                  </a:lnTo>
                  <a:close/>
                  <a:moveTo>
                    <a:pt x="5604995" y="310977"/>
                  </a:moveTo>
                  <a:cubicBezTo>
                    <a:pt x="5619455" y="311634"/>
                    <a:pt x="5633695" y="313131"/>
                    <a:pt x="5647715" y="315468"/>
                  </a:cubicBezTo>
                  <a:lnTo>
                    <a:pt x="5647715" y="512636"/>
                  </a:lnTo>
                  <a:cubicBezTo>
                    <a:pt x="5619673" y="504457"/>
                    <a:pt x="5587397" y="501828"/>
                    <a:pt x="5550884" y="504749"/>
                  </a:cubicBezTo>
                  <a:cubicBezTo>
                    <a:pt x="5514372" y="507670"/>
                    <a:pt x="5481511" y="517893"/>
                    <a:pt x="5452300" y="535420"/>
                  </a:cubicBezTo>
                  <a:cubicBezTo>
                    <a:pt x="5423091" y="551193"/>
                    <a:pt x="5399284" y="571348"/>
                    <a:pt x="5380882" y="595884"/>
                  </a:cubicBezTo>
                  <a:cubicBezTo>
                    <a:pt x="5362479" y="620421"/>
                    <a:pt x="5348897" y="648316"/>
                    <a:pt x="5340133" y="679571"/>
                  </a:cubicBezTo>
                  <a:cubicBezTo>
                    <a:pt x="5331371" y="710826"/>
                    <a:pt x="5326989" y="744563"/>
                    <a:pt x="5326989" y="780783"/>
                  </a:cubicBezTo>
                  <a:lnTo>
                    <a:pt x="5326989" y="1261872"/>
                  </a:lnTo>
                  <a:lnTo>
                    <a:pt x="5114925" y="1261872"/>
                  </a:lnTo>
                  <a:lnTo>
                    <a:pt x="5114925" y="315468"/>
                  </a:lnTo>
                  <a:lnTo>
                    <a:pt x="5301577" y="315468"/>
                  </a:lnTo>
                  <a:lnTo>
                    <a:pt x="5301577" y="467322"/>
                  </a:lnTo>
                  <a:lnTo>
                    <a:pt x="5325675" y="429825"/>
                  </a:lnTo>
                  <a:cubicBezTo>
                    <a:pt x="5345245" y="403828"/>
                    <a:pt x="5368759" y="382359"/>
                    <a:pt x="5396217" y="365417"/>
                  </a:cubicBezTo>
                  <a:cubicBezTo>
                    <a:pt x="5419585" y="349644"/>
                    <a:pt x="5445436" y="337230"/>
                    <a:pt x="5473770" y="328175"/>
                  </a:cubicBezTo>
                  <a:cubicBezTo>
                    <a:pt x="5502103" y="319119"/>
                    <a:pt x="5531167" y="313570"/>
                    <a:pt x="5560961" y="311525"/>
                  </a:cubicBezTo>
                  <a:cubicBezTo>
                    <a:pt x="5575859" y="310502"/>
                    <a:pt x="5590537" y="310320"/>
                    <a:pt x="5604995" y="310977"/>
                  </a:cubicBezTo>
                  <a:close/>
                  <a:moveTo>
                    <a:pt x="2490321" y="310977"/>
                  </a:moveTo>
                  <a:cubicBezTo>
                    <a:pt x="2504780" y="311634"/>
                    <a:pt x="2519020" y="313131"/>
                    <a:pt x="2533041" y="315468"/>
                  </a:cubicBezTo>
                  <a:lnTo>
                    <a:pt x="2533041" y="512636"/>
                  </a:lnTo>
                  <a:cubicBezTo>
                    <a:pt x="2504999" y="504457"/>
                    <a:pt x="2472722" y="501828"/>
                    <a:pt x="2436209" y="504749"/>
                  </a:cubicBezTo>
                  <a:cubicBezTo>
                    <a:pt x="2399697" y="507670"/>
                    <a:pt x="2366836" y="517893"/>
                    <a:pt x="2337626" y="535420"/>
                  </a:cubicBezTo>
                  <a:cubicBezTo>
                    <a:pt x="2308416" y="551193"/>
                    <a:pt x="2284609" y="571348"/>
                    <a:pt x="2266207" y="595884"/>
                  </a:cubicBezTo>
                  <a:cubicBezTo>
                    <a:pt x="2247805" y="620421"/>
                    <a:pt x="2234222" y="648316"/>
                    <a:pt x="2225459" y="679571"/>
                  </a:cubicBezTo>
                  <a:cubicBezTo>
                    <a:pt x="2216696" y="710826"/>
                    <a:pt x="2212315" y="744563"/>
                    <a:pt x="2212315" y="780783"/>
                  </a:cubicBezTo>
                  <a:lnTo>
                    <a:pt x="2212315" y="1261872"/>
                  </a:lnTo>
                  <a:lnTo>
                    <a:pt x="2000250" y="1261872"/>
                  </a:lnTo>
                  <a:lnTo>
                    <a:pt x="2000250" y="315468"/>
                  </a:lnTo>
                  <a:lnTo>
                    <a:pt x="2186902" y="315468"/>
                  </a:lnTo>
                  <a:lnTo>
                    <a:pt x="2186902" y="467323"/>
                  </a:lnTo>
                  <a:lnTo>
                    <a:pt x="2211000" y="429825"/>
                  </a:lnTo>
                  <a:cubicBezTo>
                    <a:pt x="2230571" y="403828"/>
                    <a:pt x="2254085" y="382359"/>
                    <a:pt x="2281542" y="365417"/>
                  </a:cubicBezTo>
                  <a:cubicBezTo>
                    <a:pt x="2304911" y="349644"/>
                    <a:pt x="2330761" y="337230"/>
                    <a:pt x="2359095" y="328175"/>
                  </a:cubicBezTo>
                  <a:cubicBezTo>
                    <a:pt x="2387429" y="319119"/>
                    <a:pt x="2416493" y="313570"/>
                    <a:pt x="2446287" y="311525"/>
                  </a:cubicBezTo>
                  <a:cubicBezTo>
                    <a:pt x="2461184" y="310502"/>
                    <a:pt x="2475862" y="310320"/>
                    <a:pt x="2490321" y="310977"/>
                  </a:cubicBezTo>
                  <a:close/>
                  <a:moveTo>
                    <a:pt x="4486466" y="289179"/>
                  </a:moveTo>
                  <a:cubicBezTo>
                    <a:pt x="4570591" y="289179"/>
                    <a:pt x="4644638" y="302908"/>
                    <a:pt x="4708608" y="330365"/>
                  </a:cubicBezTo>
                  <a:cubicBezTo>
                    <a:pt x="4772577" y="357823"/>
                    <a:pt x="4820044" y="402806"/>
                    <a:pt x="4851006" y="465316"/>
                  </a:cubicBezTo>
                  <a:cubicBezTo>
                    <a:pt x="4867948" y="498615"/>
                    <a:pt x="4878171" y="532645"/>
                    <a:pt x="4881677" y="567404"/>
                  </a:cubicBezTo>
                  <a:cubicBezTo>
                    <a:pt x="4885182" y="602164"/>
                    <a:pt x="4886935" y="639991"/>
                    <a:pt x="4886935" y="680885"/>
                  </a:cubicBezTo>
                  <a:lnTo>
                    <a:pt x="4886935" y="1261872"/>
                  </a:lnTo>
                  <a:lnTo>
                    <a:pt x="4702036" y="1261872"/>
                  </a:lnTo>
                  <a:lnTo>
                    <a:pt x="4702036" y="1134145"/>
                  </a:lnTo>
                  <a:lnTo>
                    <a:pt x="4699379" y="1137958"/>
                  </a:lnTo>
                  <a:cubicBezTo>
                    <a:pt x="4664711" y="1182375"/>
                    <a:pt x="4626017" y="1216524"/>
                    <a:pt x="4583297" y="1240403"/>
                  </a:cubicBezTo>
                  <a:cubicBezTo>
                    <a:pt x="4526337" y="1272242"/>
                    <a:pt x="4455211" y="1288161"/>
                    <a:pt x="4369918" y="1288161"/>
                  </a:cubicBezTo>
                  <a:cubicBezTo>
                    <a:pt x="4301567" y="1288161"/>
                    <a:pt x="4243731" y="1275163"/>
                    <a:pt x="4196410" y="1249166"/>
                  </a:cubicBezTo>
                  <a:cubicBezTo>
                    <a:pt x="4149090" y="1223169"/>
                    <a:pt x="4113308" y="1188555"/>
                    <a:pt x="4089064" y="1145324"/>
                  </a:cubicBezTo>
                  <a:cubicBezTo>
                    <a:pt x="4064819" y="1102093"/>
                    <a:pt x="4052697" y="1054481"/>
                    <a:pt x="4052697" y="1002487"/>
                  </a:cubicBezTo>
                  <a:cubicBezTo>
                    <a:pt x="4052697" y="956920"/>
                    <a:pt x="4060292" y="915880"/>
                    <a:pt x="4075481" y="879367"/>
                  </a:cubicBezTo>
                  <a:cubicBezTo>
                    <a:pt x="4090670" y="842855"/>
                    <a:pt x="4114038" y="811308"/>
                    <a:pt x="4145585" y="784727"/>
                  </a:cubicBezTo>
                  <a:cubicBezTo>
                    <a:pt x="4177132" y="758146"/>
                    <a:pt x="4218026" y="736384"/>
                    <a:pt x="4268267" y="719442"/>
                  </a:cubicBezTo>
                  <a:cubicBezTo>
                    <a:pt x="4306240" y="707174"/>
                    <a:pt x="4350785" y="696074"/>
                    <a:pt x="4401903" y="686143"/>
                  </a:cubicBezTo>
                  <a:cubicBezTo>
                    <a:pt x="4453020" y="676212"/>
                    <a:pt x="4508519" y="667011"/>
                    <a:pt x="4568400" y="658540"/>
                  </a:cubicBezTo>
                  <a:lnTo>
                    <a:pt x="4679342" y="642248"/>
                  </a:lnTo>
                  <a:lnTo>
                    <a:pt x="4678594" y="628034"/>
                  </a:lnTo>
                  <a:cubicBezTo>
                    <a:pt x="4673336" y="585423"/>
                    <a:pt x="4659535" y="552507"/>
                    <a:pt x="4637189" y="529285"/>
                  </a:cubicBezTo>
                  <a:cubicBezTo>
                    <a:pt x="4607395" y="498323"/>
                    <a:pt x="4557154" y="482841"/>
                    <a:pt x="4486466" y="482841"/>
                  </a:cubicBezTo>
                  <a:cubicBezTo>
                    <a:pt x="4443819" y="482841"/>
                    <a:pt x="4402633" y="492773"/>
                    <a:pt x="4362908" y="512636"/>
                  </a:cubicBezTo>
                  <a:cubicBezTo>
                    <a:pt x="4323182" y="532499"/>
                    <a:pt x="4295433" y="566674"/>
                    <a:pt x="4279659" y="615163"/>
                  </a:cubicBezTo>
                  <a:lnTo>
                    <a:pt x="4086873" y="554698"/>
                  </a:lnTo>
                  <a:cubicBezTo>
                    <a:pt x="4110241" y="474663"/>
                    <a:pt x="4154786" y="410401"/>
                    <a:pt x="4220509" y="361912"/>
                  </a:cubicBezTo>
                  <a:cubicBezTo>
                    <a:pt x="4286231" y="313423"/>
                    <a:pt x="4374884" y="289179"/>
                    <a:pt x="4486466" y="289179"/>
                  </a:cubicBezTo>
                  <a:close/>
                  <a:moveTo>
                    <a:pt x="1332396" y="289179"/>
                  </a:moveTo>
                  <a:cubicBezTo>
                    <a:pt x="1427620" y="289179"/>
                    <a:pt x="1510576" y="310502"/>
                    <a:pt x="1581265" y="353149"/>
                  </a:cubicBezTo>
                  <a:cubicBezTo>
                    <a:pt x="1651953" y="395796"/>
                    <a:pt x="1706867" y="454654"/>
                    <a:pt x="1746009" y="529724"/>
                  </a:cubicBezTo>
                  <a:cubicBezTo>
                    <a:pt x="1785150" y="604793"/>
                    <a:pt x="1804721" y="691109"/>
                    <a:pt x="1804721" y="788670"/>
                  </a:cubicBezTo>
                  <a:cubicBezTo>
                    <a:pt x="1804721" y="886816"/>
                    <a:pt x="1785004" y="973423"/>
                    <a:pt x="1745571" y="1048493"/>
                  </a:cubicBezTo>
                  <a:cubicBezTo>
                    <a:pt x="1706137" y="1123563"/>
                    <a:pt x="1651077" y="1182275"/>
                    <a:pt x="1580388" y="1224629"/>
                  </a:cubicBezTo>
                  <a:cubicBezTo>
                    <a:pt x="1509700" y="1266984"/>
                    <a:pt x="1427036" y="1288161"/>
                    <a:pt x="1332396" y="1288161"/>
                  </a:cubicBezTo>
                  <a:cubicBezTo>
                    <a:pt x="1237755" y="1288161"/>
                    <a:pt x="1155091" y="1266838"/>
                    <a:pt x="1084403" y="1224191"/>
                  </a:cubicBezTo>
                  <a:cubicBezTo>
                    <a:pt x="1013714" y="1181545"/>
                    <a:pt x="958946" y="1122687"/>
                    <a:pt x="920096" y="1047617"/>
                  </a:cubicBezTo>
                  <a:cubicBezTo>
                    <a:pt x="881247" y="972547"/>
                    <a:pt x="861822" y="886232"/>
                    <a:pt x="861822" y="788670"/>
                  </a:cubicBezTo>
                  <a:cubicBezTo>
                    <a:pt x="861822" y="689356"/>
                    <a:pt x="881685" y="602310"/>
                    <a:pt x="921411" y="527533"/>
                  </a:cubicBezTo>
                  <a:cubicBezTo>
                    <a:pt x="961136" y="452755"/>
                    <a:pt x="1016343" y="394335"/>
                    <a:pt x="1087031" y="352273"/>
                  </a:cubicBezTo>
                  <a:cubicBezTo>
                    <a:pt x="1157720" y="310210"/>
                    <a:pt x="1239508" y="289179"/>
                    <a:pt x="1332396" y="289179"/>
                  </a:cubicBezTo>
                  <a:close/>
                  <a:moveTo>
                    <a:pt x="6433299" y="0"/>
                  </a:moveTo>
                  <a:lnTo>
                    <a:pt x="6646240" y="0"/>
                  </a:lnTo>
                  <a:lnTo>
                    <a:pt x="6646240" y="1261872"/>
                  </a:lnTo>
                  <a:lnTo>
                    <a:pt x="6459588" y="1261872"/>
                  </a:lnTo>
                  <a:lnTo>
                    <a:pt x="6459588" y="1191726"/>
                  </a:lnTo>
                  <a:lnTo>
                    <a:pt x="6421907" y="1222439"/>
                  </a:lnTo>
                  <a:cubicBezTo>
                    <a:pt x="6359397" y="1266254"/>
                    <a:pt x="6281991" y="1288161"/>
                    <a:pt x="6189687" y="1288161"/>
                  </a:cubicBezTo>
                  <a:cubicBezTo>
                    <a:pt x="6102642" y="1288161"/>
                    <a:pt x="6026696" y="1266254"/>
                    <a:pt x="5961849" y="1222439"/>
                  </a:cubicBezTo>
                  <a:cubicBezTo>
                    <a:pt x="5897003" y="1178624"/>
                    <a:pt x="5846762" y="1119035"/>
                    <a:pt x="5811126" y="1043673"/>
                  </a:cubicBezTo>
                  <a:cubicBezTo>
                    <a:pt x="5775489" y="968312"/>
                    <a:pt x="5757671" y="883311"/>
                    <a:pt x="5757671" y="788670"/>
                  </a:cubicBezTo>
                  <a:cubicBezTo>
                    <a:pt x="5757671" y="692861"/>
                    <a:pt x="5775635" y="607422"/>
                    <a:pt x="5811565" y="532352"/>
                  </a:cubicBezTo>
                  <a:cubicBezTo>
                    <a:pt x="5847493" y="457283"/>
                    <a:pt x="5898464" y="397986"/>
                    <a:pt x="5964478" y="354464"/>
                  </a:cubicBezTo>
                  <a:cubicBezTo>
                    <a:pt x="6030493" y="310941"/>
                    <a:pt x="6108191" y="289179"/>
                    <a:pt x="6197575" y="289179"/>
                  </a:cubicBezTo>
                  <a:cubicBezTo>
                    <a:pt x="6287541" y="289179"/>
                    <a:pt x="6363049" y="310941"/>
                    <a:pt x="6424098" y="354464"/>
                  </a:cubicBezTo>
                  <a:lnTo>
                    <a:pt x="6433299" y="362083"/>
                  </a:lnTo>
                  <a:close/>
                  <a:moveTo>
                    <a:pt x="0" y="0"/>
                  </a:moveTo>
                  <a:lnTo>
                    <a:pt x="759752" y="0"/>
                  </a:lnTo>
                  <a:lnTo>
                    <a:pt x="759752" y="211188"/>
                  </a:lnTo>
                  <a:lnTo>
                    <a:pt x="211188" y="211188"/>
                  </a:lnTo>
                  <a:lnTo>
                    <a:pt x="211188" y="525780"/>
                  </a:lnTo>
                  <a:lnTo>
                    <a:pt x="654596" y="525780"/>
                  </a:lnTo>
                  <a:lnTo>
                    <a:pt x="654596" y="736092"/>
                  </a:lnTo>
                  <a:lnTo>
                    <a:pt x="211188" y="736092"/>
                  </a:lnTo>
                  <a:lnTo>
                    <a:pt x="211188" y="1261872"/>
                  </a:lnTo>
                  <a:lnTo>
                    <a:pt x="0" y="12618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sz="105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2A60BF6-DD71-4AF0-8F50-3D61FE31684F}"/>
              </a:ext>
            </a:extLst>
          </p:cNvPr>
          <p:cNvSpPr txBox="1"/>
          <p:nvPr/>
        </p:nvSpPr>
        <p:spPr>
          <a:xfrm>
            <a:off x="2557462" y="2117599"/>
            <a:ext cx="6375299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625" dirty="0">
                <a:solidFill>
                  <a:schemeClr val="tx1">
                    <a:lumMod val="85000"/>
                    <a:lumOff val="15000"/>
                  </a:schemeClr>
                </a:solidFill>
                <a:latin typeface="Lexend Medium" pitchFamily="2" charset="0"/>
              </a:rPr>
              <a:t>THANK YOU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212A295E-CEE6-D31C-9C67-4BB5096912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337792" y="269844"/>
              <a:ext cx="1733766" cy="46700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3766" cy="4670023"/>
                    </a:xfrm>
                    <a:prstGeom prst="rect">
                      <a:avLst/>
                    </a:prstGeom>
                  </am3d:spPr>
                  <am3d:camera>
                    <am3d:pos x="0" y="0" z="577520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8073" d="1000000"/>
                    <am3d:preTrans dx="737527" dy="-17898011" dz="-539866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0670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212A295E-CEE6-D31C-9C67-4BB5096912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7792" y="269844"/>
                <a:ext cx="1733766" cy="4670023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C6A34F7-CDC0-63EF-2D4F-166B7850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373" y="4503349"/>
            <a:ext cx="983066" cy="611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B8A4A4-D582-F14A-B68A-3C648AD2A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82" y="176753"/>
            <a:ext cx="847891" cy="252266"/>
          </a:xfrm>
          <a:prstGeom prst="rect">
            <a:avLst/>
          </a:prstGeom>
        </p:spPr>
      </p:pic>
      <p:pic>
        <p:nvPicPr>
          <p:cNvPr id="2" name="Google Shape;366;p42">
            <a:extLst>
              <a:ext uri="{FF2B5EF4-FFF2-40B4-BE49-F238E27FC236}">
                <a16:creationId xmlns:a16="http://schemas.microsoft.com/office/drawing/2014/main" id="{5716291D-C09F-C5B1-E6B7-439C68D5F80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444524">
            <a:off x="-978210" y="3246070"/>
            <a:ext cx="2101303" cy="205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5;p42">
            <a:extLst>
              <a:ext uri="{FF2B5EF4-FFF2-40B4-BE49-F238E27FC236}">
                <a16:creationId xmlns:a16="http://schemas.microsoft.com/office/drawing/2014/main" id="{5CDCDB1B-394A-3F04-5E13-1B176EC7C78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680079">
            <a:off x="7984991" y="-1334516"/>
            <a:ext cx="2101306" cy="20540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9807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4.79167E-6 0.19213 " pathEditMode="relative" rAng="0" ptsTypes="AA">
                                      <p:cBhvr>
                                        <p:cTn id="15" dur="12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/>
      <p:bldP spid="1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 rot="9899867">
            <a:off x="5883857" y="-1460509"/>
            <a:ext cx="5093828" cy="2583302"/>
          </a:xfrm>
          <a:custGeom>
            <a:avLst/>
            <a:gdLst/>
            <a:ahLst/>
            <a:cxnLst/>
            <a:rect l="l" t="t" r="r" b="b"/>
            <a:pathLst>
              <a:path w="283259" h="143653" extrusionOk="0">
                <a:moveTo>
                  <a:pt x="170382" y="0"/>
                </a:moveTo>
                <a:cubicBezTo>
                  <a:pt x="169408" y="0"/>
                  <a:pt x="168426" y="220"/>
                  <a:pt x="167511" y="672"/>
                </a:cubicBezTo>
                <a:lnTo>
                  <a:pt x="4469" y="82102"/>
                </a:lnTo>
                <a:cubicBezTo>
                  <a:pt x="1308" y="83682"/>
                  <a:pt x="1" y="87543"/>
                  <a:pt x="1581" y="90734"/>
                </a:cubicBezTo>
                <a:cubicBezTo>
                  <a:pt x="2723" y="92975"/>
                  <a:pt x="4981" y="94269"/>
                  <a:pt x="7336" y="94269"/>
                </a:cubicBezTo>
                <a:cubicBezTo>
                  <a:pt x="8302" y="94269"/>
                  <a:pt x="9285" y="94051"/>
                  <a:pt x="10214" y="93591"/>
                </a:cubicBezTo>
                <a:lnTo>
                  <a:pt x="154867" y="21341"/>
                </a:lnTo>
                <a:lnTo>
                  <a:pt x="94379" y="131647"/>
                </a:lnTo>
                <a:cubicBezTo>
                  <a:pt x="93072" y="134048"/>
                  <a:pt x="93437" y="137027"/>
                  <a:pt x="95261" y="139063"/>
                </a:cubicBezTo>
                <a:cubicBezTo>
                  <a:pt x="96503" y="140427"/>
                  <a:pt x="98236" y="141150"/>
                  <a:pt x="100003" y="141150"/>
                </a:cubicBezTo>
                <a:cubicBezTo>
                  <a:pt x="100874" y="141150"/>
                  <a:pt x="101753" y="140975"/>
                  <a:pt x="102586" y="140613"/>
                </a:cubicBezTo>
                <a:lnTo>
                  <a:pt x="228516" y="86053"/>
                </a:lnTo>
                <a:lnTo>
                  <a:pt x="228516" y="86053"/>
                </a:lnTo>
                <a:lnTo>
                  <a:pt x="202862" y="134230"/>
                </a:lnTo>
                <a:cubicBezTo>
                  <a:pt x="201615" y="136571"/>
                  <a:pt x="201950" y="139489"/>
                  <a:pt x="203743" y="141495"/>
                </a:cubicBezTo>
                <a:cubicBezTo>
                  <a:pt x="204989" y="142893"/>
                  <a:pt x="206752" y="143653"/>
                  <a:pt x="208546" y="143653"/>
                </a:cubicBezTo>
                <a:cubicBezTo>
                  <a:pt x="209305" y="143653"/>
                  <a:pt x="210096" y="143501"/>
                  <a:pt x="210825" y="143227"/>
                </a:cubicBezTo>
                <a:lnTo>
                  <a:pt x="278273" y="117391"/>
                </a:lnTo>
                <a:cubicBezTo>
                  <a:pt x="281586" y="116115"/>
                  <a:pt x="283258" y="112406"/>
                  <a:pt x="281982" y="109093"/>
                </a:cubicBezTo>
                <a:cubicBezTo>
                  <a:pt x="280994" y="106531"/>
                  <a:pt x="278552" y="104968"/>
                  <a:pt x="275964" y="104968"/>
                </a:cubicBezTo>
                <a:cubicBezTo>
                  <a:pt x="275205" y="104968"/>
                  <a:pt x="274434" y="105103"/>
                  <a:pt x="273684" y="105385"/>
                </a:cubicBezTo>
                <a:lnTo>
                  <a:pt x="222284" y="125081"/>
                </a:lnTo>
                <a:lnTo>
                  <a:pt x="248486" y="75871"/>
                </a:lnTo>
                <a:cubicBezTo>
                  <a:pt x="249762" y="73470"/>
                  <a:pt x="249367" y="70521"/>
                  <a:pt x="247513" y="68515"/>
                </a:cubicBezTo>
                <a:cubicBezTo>
                  <a:pt x="246285" y="67165"/>
                  <a:pt x="244562" y="66448"/>
                  <a:pt x="242797" y="66448"/>
                </a:cubicBezTo>
                <a:cubicBezTo>
                  <a:pt x="241940" y="66448"/>
                  <a:pt x="241073" y="66617"/>
                  <a:pt x="240248" y="66965"/>
                </a:cubicBezTo>
                <a:lnTo>
                  <a:pt x="114653" y="121403"/>
                </a:lnTo>
                <a:lnTo>
                  <a:pt x="176022" y="9517"/>
                </a:lnTo>
                <a:cubicBezTo>
                  <a:pt x="177360" y="7055"/>
                  <a:pt x="176964" y="3985"/>
                  <a:pt x="175019" y="1979"/>
                </a:cubicBezTo>
                <a:cubicBezTo>
                  <a:pt x="173779" y="681"/>
                  <a:pt x="172094" y="0"/>
                  <a:pt x="170382" y="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/>
          </p:nvPr>
        </p:nvSpPr>
        <p:spPr>
          <a:xfrm>
            <a:off x="780098" y="321027"/>
            <a:ext cx="7406640" cy="656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0" indent="457200">
              <a:lnSpc>
                <a:spcPct val="102000"/>
              </a:lnSpc>
              <a:spcBef>
                <a:spcPts val="70"/>
              </a:spcBef>
              <a:spcAft>
                <a:spcPts val="0"/>
              </a:spcAft>
            </a:pP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Tahapan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harus</a:t>
            </a:r>
            <a:r>
              <a:rPr lang="id-ID" sz="1600" spc="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id-ID" sz="1600" spc="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</a:t>
            </a:r>
            <a:r>
              <a:rPr lang="id-ID" sz="16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Waterfall</a:t>
            </a:r>
            <a:r>
              <a:rPr lang="id-ID" sz="16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memecahkan</a:t>
            </a:r>
            <a:r>
              <a:rPr lang="id-ID" sz="16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id-ID" sz="16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</a:t>
            </a:r>
            <a:r>
              <a:rPr lang="id-ID" sz="16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 kampus ABC adalah sebagai</a:t>
            </a:r>
            <a:r>
              <a:rPr lang="id-ID" sz="16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berikut:</a:t>
            </a:r>
            <a:br>
              <a:rPr lang="en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181ED-0E9B-054D-AB31-841769B1DBA7}"/>
              </a:ext>
            </a:extLst>
          </p:cNvPr>
          <p:cNvSpPr txBox="1"/>
          <p:nvPr/>
        </p:nvSpPr>
        <p:spPr>
          <a:xfrm>
            <a:off x="1430655" y="1429878"/>
            <a:ext cx="6105526" cy="3392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buSzPts val="1200"/>
              <a:tabLst>
                <a:tab pos="794385" algn="l"/>
              </a:tabLst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Pengujian</a:t>
            </a:r>
            <a:r>
              <a:rPr lang="id-ID" b="1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id-ID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Testing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8105" lvl="2" indent="-228600">
              <a:lnSpc>
                <a:spcPct val="102000"/>
              </a:lnSpc>
              <a:spcBef>
                <a:spcPts val="7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095375" algn="l"/>
                <a:tab pos="1096010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Uji</a:t>
            </a:r>
            <a:r>
              <a:rPr lang="id-ID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secara</a:t>
            </a:r>
            <a:r>
              <a:rPr lang="id-ID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menyeluruh</a:t>
            </a:r>
            <a:r>
              <a:rPr lang="id-ID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memastikan</a:t>
            </a:r>
            <a:r>
              <a:rPr lang="id-ID" spc="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bahwa</a:t>
            </a:r>
            <a:r>
              <a:rPr lang="id-ID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semua</a:t>
            </a:r>
            <a:r>
              <a:rPr lang="id-ID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fungsi</a:t>
            </a:r>
            <a:r>
              <a:rPr lang="id-ID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berjalan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baik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 sesuai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persyaratan yang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ditetapkan.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1755" lvl="2" indent="-228600">
              <a:lnSpc>
                <a:spcPct val="102000"/>
              </a:lnSpc>
              <a:spcBef>
                <a:spcPts val="3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095375" algn="l"/>
                <a:tab pos="1096010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Identifikasi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perbaiki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bug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ditemukan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selama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pengujian.</a:t>
            </a:r>
            <a:r>
              <a:rPr lang="id-ID" spc="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Uji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kembali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setelah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perbaikan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memastikan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kelancaran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5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buSzPts val="1200"/>
              <a:tabLst>
                <a:tab pos="794385" algn="l"/>
              </a:tabLst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6.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Implementasi</a:t>
            </a:r>
            <a:r>
              <a:rPr lang="id-ID" b="1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id-ID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Deployment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4295" lvl="2" indent="-228600">
              <a:lnSpc>
                <a:spcPct val="102000"/>
              </a:lnSpc>
              <a:spcBef>
                <a:spcPts val="9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098550" algn="l"/>
                <a:tab pos="1099185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Implementasikan</a:t>
            </a:r>
            <a:r>
              <a:rPr lang="id-ID" spc="2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informasi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r>
              <a:rPr lang="id-ID" spc="2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seluruh</a:t>
            </a:r>
            <a:r>
              <a:rPr lang="id-ID" spc="2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kampus ABC.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4295" lvl="2" indent="-228600">
              <a:lnSpc>
                <a:spcPct val="102000"/>
              </a:lnSpc>
              <a:spcBef>
                <a:spcPts val="3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098550" algn="l"/>
                <a:tab pos="1099185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Berikan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pelatihan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kepada</a:t>
            </a:r>
            <a:r>
              <a:rPr lang="id-ID" spc="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pustakawan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anggota</a:t>
            </a:r>
            <a:r>
              <a:rPr lang="id-ID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tentang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cara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menggunakan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baru.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lvl="2" indent="-228600">
              <a:spcBef>
                <a:spcPts val="30"/>
              </a:spcBef>
              <a:buSzPts val="1200"/>
              <a:buFont typeface="Times New Roman" panose="02020603050405020304" pitchFamily="18" charset="0"/>
              <a:buChar char="-"/>
              <a:tabLst>
                <a:tab pos="1098550" algn="l"/>
                <a:tab pos="1099185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Pastikan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transisi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lama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baru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berjalan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lancar.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25458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 rot="9899867">
            <a:off x="5883857" y="-1460509"/>
            <a:ext cx="5093828" cy="2583302"/>
          </a:xfrm>
          <a:custGeom>
            <a:avLst/>
            <a:gdLst/>
            <a:ahLst/>
            <a:cxnLst/>
            <a:rect l="l" t="t" r="r" b="b"/>
            <a:pathLst>
              <a:path w="283259" h="143653" extrusionOk="0">
                <a:moveTo>
                  <a:pt x="170382" y="0"/>
                </a:moveTo>
                <a:cubicBezTo>
                  <a:pt x="169408" y="0"/>
                  <a:pt x="168426" y="220"/>
                  <a:pt x="167511" y="672"/>
                </a:cubicBezTo>
                <a:lnTo>
                  <a:pt x="4469" y="82102"/>
                </a:lnTo>
                <a:cubicBezTo>
                  <a:pt x="1308" y="83682"/>
                  <a:pt x="1" y="87543"/>
                  <a:pt x="1581" y="90734"/>
                </a:cubicBezTo>
                <a:cubicBezTo>
                  <a:pt x="2723" y="92975"/>
                  <a:pt x="4981" y="94269"/>
                  <a:pt x="7336" y="94269"/>
                </a:cubicBezTo>
                <a:cubicBezTo>
                  <a:pt x="8302" y="94269"/>
                  <a:pt x="9285" y="94051"/>
                  <a:pt x="10214" y="93591"/>
                </a:cubicBezTo>
                <a:lnTo>
                  <a:pt x="154867" y="21341"/>
                </a:lnTo>
                <a:lnTo>
                  <a:pt x="94379" y="131647"/>
                </a:lnTo>
                <a:cubicBezTo>
                  <a:pt x="93072" y="134048"/>
                  <a:pt x="93437" y="137027"/>
                  <a:pt x="95261" y="139063"/>
                </a:cubicBezTo>
                <a:cubicBezTo>
                  <a:pt x="96503" y="140427"/>
                  <a:pt x="98236" y="141150"/>
                  <a:pt x="100003" y="141150"/>
                </a:cubicBezTo>
                <a:cubicBezTo>
                  <a:pt x="100874" y="141150"/>
                  <a:pt x="101753" y="140975"/>
                  <a:pt x="102586" y="140613"/>
                </a:cubicBezTo>
                <a:lnTo>
                  <a:pt x="228516" y="86053"/>
                </a:lnTo>
                <a:lnTo>
                  <a:pt x="228516" y="86053"/>
                </a:lnTo>
                <a:lnTo>
                  <a:pt x="202862" y="134230"/>
                </a:lnTo>
                <a:cubicBezTo>
                  <a:pt x="201615" y="136571"/>
                  <a:pt x="201950" y="139489"/>
                  <a:pt x="203743" y="141495"/>
                </a:cubicBezTo>
                <a:cubicBezTo>
                  <a:pt x="204989" y="142893"/>
                  <a:pt x="206752" y="143653"/>
                  <a:pt x="208546" y="143653"/>
                </a:cubicBezTo>
                <a:cubicBezTo>
                  <a:pt x="209305" y="143653"/>
                  <a:pt x="210096" y="143501"/>
                  <a:pt x="210825" y="143227"/>
                </a:cubicBezTo>
                <a:lnTo>
                  <a:pt x="278273" y="117391"/>
                </a:lnTo>
                <a:cubicBezTo>
                  <a:pt x="281586" y="116115"/>
                  <a:pt x="283258" y="112406"/>
                  <a:pt x="281982" y="109093"/>
                </a:cubicBezTo>
                <a:cubicBezTo>
                  <a:pt x="280994" y="106531"/>
                  <a:pt x="278552" y="104968"/>
                  <a:pt x="275964" y="104968"/>
                </a:cubicBezTo>
                <a:cubicBezTo>
                  <a:pt x="275205" y="104968"/>
                  <a:pt x="274434" y="105103"/>
                  <a:pt x="273684" y="105385"/>
                </a:cubicBezTo>
                <a:lnTo>
                  <a:pt x="222284" y="125081"/>
                </a:lnTo>
                <a:lnTo>
                  <a:pt x="248486" y="75871"/>
                </a:lnTo>
                <a:cubicBezTo>
                  <a:pt x="249762" y="73470"/>
                  <a:pt x="249367" y="70521"/>
                  <a:pt x="247513" y="68515"/>
                </a:cubicBezTo>
                <a:cubicBezTo>
                  <a:pt x="246285" y="67165"/>
                  <a:pt x="244562" y="66448"/>
                  <a:pt x="242797" y="66448"/>
                </a:cubicBezTo>
                <a:cubicBezTo>
                  <a:pt x="241940" y="66448"/>
                  <a:pt x="241073" y="66617"/>
                  <a:pt x="240248" y="66965"/>
                </a:cubicBezTo>
                <a:lnTo>
                  <a:pt x="114653" y="121403"/>
                </a:lnTo>
                <a:lnTo>
                  <a:pt x="176022" y="9517"/>
                </a:lnTo>
                <a:cubicBezTo>
                  <a:pt x="177360" y="7055"/>
                  <a:pt x="176964" y="3985"/>
                  <a:pt x="175019" y="1979"/>
                </a:cubicBezTo>
                <a:cubicBezTo>
                  <a:pt x="173779" y="681"/>
                  <a:pt x="172094" y="0"/>
                  <a:pt x="170382" y="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/>
          </p:nvPr>
        </p:nvSpPr>
        <p:spPr>
          <a:xfrm>
            <a:off x="777240" y="410326"/>
            <a:ext cx="7406640" cy="656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90500" indent="457200">
              <a:lnSpc>
                <a:spcPct val="102000"/>
              </a:lnSpc>
              <a:spcBef>
                <a:spcPts val="70"/>
              </a:spcBef>
              <a:spcAft>
                <a:spcPts val="0"/>
              </a:spcAft>
            </a:pP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Tahapan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harus</a:t>
            </a:r>
            <a:r>
              <a:rPr lang="id-ID" sz="1600" spc="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dilakukan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id-ID" sz="1600" spc="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</a:t>
            </a:r>
            <a:r>
              <a:rPr lang="id-ID" sz="16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Waterfall</a:t>
            </a:r>
            <a:r>
              <a:rPr lang="id-ID" sz="1600" spc="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z="1600" spc="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memecahkan</a:t>
            </a:r>
            <a:r>
              <a:rPr lang="id-ID" sz="1600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id-ID" sz="16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</a:t>
            </a:r>
            <a:r>
              <a:rPr lang="id-ID" sz="16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 kampus ABC adalah sebagai</a:t>
            </a:r>
            <a:r>
              <a:rPr lang="id-ID" sz="16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berikut:</a:t>
            </a:r>
            <a:br>
              <a:rPr lang="en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id-ID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2FBB7-1083-54E7-E8F0-38021BDE40C1}"/>
              </a:ext>
            </a:extLst>
          </p:cNvPr>
          <p:cNvSpPr txBox="1"/>
          <p:nvPr/>
        </p:nvSpPr>
        <p:spPr>
          <a:xfrm>
            <a:off x="1571625" y="1213229"/>
            <a:ext cx="6000750" cy="3840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>
              <a:spcBef>
                <a:spcPts val="100"/>
              </a:spcBef>
              <a:spcAft>
                <a:spcPts val="0"/>
              </a:spcAft>
              <a:buSzPts val="1200"/>
              <a:tabLst>
                <a:tab pos="794385" algn="l"/>
              </a:tabLst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7.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Operasionalisasi</a:t>
            </a:r>
            <a:r>
              <a:rPr lang="id-ID" b="1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id-ID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Operation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7470" lvl="2" indent="-228600">
              <a:lnSpc>
                <a:spcPct val="102000"/>
              </a:lnSpc>
              <a:spcBef>
                <a:spcPts val="7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095375" algn="l"/>
                <a:tab pos="1096010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Pastikan</a:t>
            </a:r>
            <a:r>
              <a:rPr lang="id-ID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operasionalisasi</a:t>
            </a:r>
            <a:r>
              <a:rPr lang="id-ID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lancar</a:t>
            </a:r>
            <a:r>
              <a:rPr lang="id-ID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id-ID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pemantauan</a:t>
            </a:r>
            <a:r>
              <a:rPr lang="id-ID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sistem,</a:t>
            </a:r>
            <a:r>
              <a:rPr lang="id-ID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pemeliharaan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rutin,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 dukungan</a:t>
            </a:r>
            <a:r>
              <a:rPr lang="id-ID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teknis yang diperlukan.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76835" lvl="2" indent="-228600">
              <a:lnSpc>
                <a:spcPct val="102000"/>
              </a:lnSpc>
              <a:spcBef>
                <a:spcPts val="3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1095375" algn="l"/>
                <a:tab pos="1096010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Tanggapi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masukan</a:t>
            </a:r>
            <a:r>
              <a:rPr lang="id-ID" spc="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id-ID" spc="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mungkin</a:t>
            </a:r>
            <a:r>
              <a:rPr lang="id-ID" spc="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muncul</a:t>
            </a:r>
            <a:r>
              <a:rPr lang="id-ID" spc="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pengguna</a:t>
            </a:r>
            <a:r>
              <a:rPr lang="id-ID" spc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setelah</a:t>
            </a:r>
            <a:r>
              <a:rPr lang="id-ID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implementasi.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10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>
              <a:buSzPts val="1200"/>
              <a:tabLst>
                <a:tab pos="794385" algn="l"/>
              </a:tabLst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8.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id-ID" b="1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lang="id-ID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Evaluation</a:t>
            </a:r>
            <a:r>
              <a:rPr lang="id-ID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97790" lvl="0" indent="-342900">
              <a:lnSpc>
                <a:spcPct val="102000"/>
              </a:lnSpc>
              <a:spcBef>
                <a:spcPts val="9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727075" algn="l"/>
                <a:tab pos="727710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Evaluasi</a:t>
            </a:r>
            <a:r>
              <a:rPr lang="id-ID" spc="1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terus-menerus</a:t>
            </a:r>
            <a:r>
              <a:rPr lang="id-ID" spc="1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kinerja</a:t>
            </a:r>
            <a:r>
              <a:rPr lang="id-ID" spc="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10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pc="1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memastikan</a:t>
            </a:r>
            <a:r>
              <a:rPr lang="id-ID" spc="1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bahwa</a:t>
            </a:r>
            <a:r>
              <a:rPr lang="id-ID" spc="1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masalah-</a:t>
            </a:r>
            <a:r>
              <a:rPr lang="id-ID" spc="1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id-ID" spc="-28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id-ID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teratasi.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5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727075" algn="l"/>
                <a:tab pos="727710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Lakukan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pembaruan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perbaikan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sesuai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dengan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umpan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balik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pengguna.</a:t>
            </a:r>
            <a:endParaRPr lang="en-ID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20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90500" marR="77470" indent="457200" algn="just">
              <a:lnSpc>
                <a:spcPct val="102000"/>
              </a:lnSpc>
              <a:spcBef>
                <a:spcPts val="70"/>
              </a:spcBef>
              <a:spcAft>
                <a:spcPts val="0"/>
              </a:spcAf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Setelah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menyelesaikan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tahapan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Waterfall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ini,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diharapkan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informasi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baru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membantu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mengatasi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telah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diidentifikasi,</a:t>
            </a:r>
            <a:r>
              <a:rPr lang="id-ID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meningkatkan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efisiensi,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meningkatkan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pelayanan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kepada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pengguna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perpustakaan.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40708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>
            <a:spLocks noGrp="1"/>
          </p:cNvSpPr>
          <p:nvPr>
            <p:ph type="title"/>
          </p:nvPr>
        </p:nvSpPr>
        <p:spPr>
          <a:xfrm>
            <a:off x="951954" y="1970617"/>
            <a:ext cx="462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LKM-</a:t>
            </a:r>
            <a:endParaRPr sz="8800" dirty="0"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2"/>
          </p:nvPr>
        </p:nvSpPr>
        <p:spPr>
          <a:xfrm>
            <a:off x="3940717" y="2288767"/>
            <a:ext cx="1406100" cy="104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6466736" y="780424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4524">
            <a:off x="5865178" y="1994132"/>
            <a:ext cx="2101303" cy="2054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836214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 rot="9899867">
            <a:off x="5883857" y="-1460509"/>
            <a:ext cx="5093828" cy="2583302"/>
          </a:xfrm>
          <a:custGeom>
            <a:avLst/>
            <a:gdLst/>
            <a:ahLst/>
            <a:cxnLst/>
            <a:rect l="l" t="t" r="r" b="b"/>
            <a:pathLst>
              <a:path w="283259" h="143653" extrusionOk="0">
                <a:moveTo>
                  <a:pt x="170382" y="0"/>
                </a:moveTo>
                <a:cubicBezTo>
                  <a:pt x="169408" y="0"/>
                  <a:pt x="168426" y="220"/>
                  <a:pt x="167511" y="672"/>
                </a:cubicBezTo>
                <a:lnTo>
                  <a:pt x="4469" y="82102"/>
                </a:lnTo>
                <a:cubicBezTo>
                  <a:pt x="1308" y="83682"/>
                  <a:pt x="1" y="87543"/>
                  <a:pt x="1581" y="90734"/>
                </a:cubicBezTo>
                <a:cubicBezTo>
                  <a:pt x="2723" y="92975"/>
                  <a:pt x="4981" y="94269"/>
                  <a:pt x="7336" y="94269"/>
                </a:cubicBezTo>
                <a:cubicBezTo>
                  <a:pt x="8302" y="94269"/>
                  <a:pt x="9285" y="94051"/>
                  <a:pt x="10214" y="93591"/>
                </a:cubicBezTo>
                <a:lnTo>
                  <a:pt x="154867" y="21341"/>
                </a:lnTo>
                <a:lnTo>
                  <a:pt x="94379" y="131647"/>
                </a:lnTo>
                <a:cubicBezTo>
                  <a:pt x="93072" y="134048"/>
                  <a:pt x="93437" y="137027"/>
                  <a:pt x="95261" y="139063"/>
                </a:cubicBezTo>
                <a:cubicBezTo>
                  <a:pt x="96503" y="140427"/>
                  <a:pt x="98236" y="141150"/>
                  <a:pt x="100003" y="141150"/>
                </a:cubicBezTo>
                <a:cubicBezTo>
                  <a:pt x="100874" y="141150"/>
                  <a:pt x="101753" y="140975"/>
                  <a:pt x="102586" y="140613"/>
                </a:cubicBezTo>
                <a:lnTo>
                  <a:pt x="228516" y="86053"/>
                </a:lnTo>
                <a:lnTo>
                  <a:pt x="228516" y="86053"/>
                </a:lnTo>
                <a:lnTo>
                  <a:pt x="202862" y="134230"/>
                </a:lnTo>
                <a:cubicBezTo>
                  <a:pt x="201615" y="136571"/>
                  <a:pt x="201950" y="139489"/>
                  <a:pt x="203743" y="141495"/>
                </a:cubicBezTo>
                <a:cubicBezTo>
                  <a:pt x="204989" y="142893"/>
                  <a:pt x="206752" y="143653"/>
                  <a:pt x="208546" y="143653"/>
                </a:cubicBezTo>
                <a:cubicBezTo>
                  <a:pt x="209305" y="143653"/>
                  <a:pt x="210096" y="143501"/>
                  <a:pt x="210825" y="143227"/>
                </a:cubicBezTo>
                <a:lnTo>
                  <a:pt x="278273" y="117391"/>
                </a:lnTo>
                <a:cubicBezTo>
                  <a:pt x="281586" y="116115"/>
                  <a:pt x="283258" y="112406"/>
                  <a:pt x="281982" y="109093"/>
                </a:cubicBezTo>
                <a:cubicBezTo>
                  <a:pt x="280994" y="106531"/>
                  <a:pt x="278552" y="104968"/>
                  <a:pt x="275964" y="104968"/>
                </a:cubicBezTo>
                <a:cubicBezTo>
                  <a:pt x="275205" y="104968"/>
                  <a:pt x="274434" y="105103"/>
                  <a:pt x="273684" y="105385"/>
                </a:cubicBezTo>
                <a:lnTo>
                  <a:pt x="222284" y="125081"/>
                </a:lnTo>
                <a:lnTo>
                  <a:pt x="248486" y="75871"/>
                </a:lnTo>
                <a:cubicBezTo>
                  <a:pt x="249762" y="73470"/>
                  <a:pt x="249367" y="70521"/>
                  <a:pt x="247513" y="68515"/>
                </a:cubicBezTo>
                <a:cubicBezTo>
                  <a:pt x="246285" y="67165"/>
                  <a:pt x="244562" y="66448"/>
                  <a:pt x="242797" y="66448"/>
                </a:cubicBezTo>
                <a:cubicBezTo>
                  <a:pt x="241940" y="66448"/>
                  <a:pt x="241073" y="66617"/>
                  <a:pt x="240248" y="66965"/>
                </a:cubicBezTo>
                <a:lnTo>
                  <a:pt x="114653" y="121403"/>
                </a:lnTo>
                <a:lnTo>
                  <a:pt x="176022" y="9517"/>
                </a:lnTo>
                <a:cubicBezTo>
                  <a:pt x="177360" y="7055"/>
                  <a:pt x="176964" y="3985"/>
                  <a:pt x="175019" y="1979"/>
                </a:cubicBezTo>
                <a:cubicBezTo>
                  <a:pt x="173779" y="681"/>
                  <a:pt x="172094" y="0"/>
                  <a:pt x="170382" y="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29EFB6-82FC-5DED-E10D-37421005F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7687" y="277750"/>
            <a:ext cx="2106175" cy="621410"/>
          </a:xfrm>
        </p:spPr>
        <p:txBody>
          <a:bodyPr/>
          <a:lstStyle/>
          <a:p>
            <a:r>
              <a:rPr lang="id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Rumusan</a:t>
            </a:r>
            <a:r>
              <a:rPr lang="id-ID" sz="1800" b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b="1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br>
              <a:rPr lang="en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3ED66-85FE-4C99-D8DC-1B979564E0DF}"/>
              </a:ext>
            </a:extLst>
          </p:cNvPr>
          <p:cNvSpPr txBox="1"/>
          <p:nvPr/>
        </p:nvSpPr>
        <p:spPr>
          <a:xfrm>
            <a:off x="1636395" y="1385074"/>
            <a:ext cx="6000750" cy="3636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indent="-6350">
              <a:lnSpc>
                <a:spcPct val="113000"/>
              </a:lnSpc>
              <a:spcBef>
                <a:spcPts val="200"/>
              </a:spcBef>
              <a:spcAft>
                <a:spcPts val="0"/>
              </a:spcAf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permasalahan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teridentifikasi</a:t>
            </a:r>
            <a:r>
              <a:rPr lang="id-ID" spc="1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pada</a:t>
            </a:r>
            <a:r>
              <a:rPr lang="id-ID" spc="19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kampus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ABC,</a:t>
            </a:r>
            <a:r>
              <a:rPr lang="id-ID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rumusan masalahnya adalah sebagai berikut :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70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spcBef>
                <a:spcPts val="5"/>
              </a:spcBef>
              <a:spcAft>
                <a:spcPts val="0"/>
              </a:spcAft>
              <a:buSzPts val="1200"/>
              <a:tabLst>
                <a:tab pos="549275" algn="l"/>
              </a:tabLst>
            </a:pPr>
            <a:r>
              <a:rPr lang="en-US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</a:t>
            </a:r>
            <a:r>
              <a:rPr lang="id-ID" b="1" kern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pencatatan</a:t>
            </a:r>
            <a:r>
              <a:rPr lang="id-ID" b="1" kern="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buku</a:t>
            </a:r>
            <a:r>
              <a:rPr lang="id-ID" b="1" kern="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b="1" kern="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67945" lvl="1" indent="-285750">
              <a:lnSpc>
                <a:spcPct val="111000"/>
              </a:lnSpc>
              <a:spcBef>
                <a:spcPts val="22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6610" algn="l"/>
              </a:tabLst>
            </a:pP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Bagaimana meningkatkan akurasi pencatatan jumlah buku yang diserahkan pada kepala perpustakaan?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6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5975" algn="l"/>
              </a:tabLst>
            </a:pP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Bagaimana</a:t>
            </a:r>
            <a:r>
              <a:rPr lang="id-ID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mengurangi jumlah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buku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terlambat untuk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dikembalikan?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22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5975" algn="l"/>
              </a:tabLst>
            </a:pP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Bagaimana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meningkatkan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ketersediaan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buku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kemudahan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pencarian?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62865" lvl="1" indent="-285750">
              <a:lnSpc>
                <a:spcPct val="111000"/>
              </a:lnSpc>
              <a:spcBef>
                <a:spcPts val="22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6610" algn="l"/>
              </a:tabLst>
            </a:pP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Bagaimana</a:t>
            </a:r>
            <a:r>
              <a:rPr lang="id-ID" spc="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menyederhanakan</a:t>
            </a:r>
            <a:r>
              <a:rPr lang="id-ID" spc="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proses</a:t>
            </a:r>
            <a:r>
              <a:rPr lang="id-ID" spc="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pembuatan</a:t>
            </a:r>
            <a:r>
              <a:rPr lang="id-ID" spc="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laporan</a:t>
            </a:r>
            <a:r>
              <a:rPr lang="id-ID" spc="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buku</a:t>
            </a:r>
            <a:r>
              <a:rPr lang="id-ID" spc="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belum 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dikembalikan?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64135" lvl="1" indent="-285750">
              <a:lnSpc>
                <a:spcPct val="112000"/>
              </a:lnSpc>
              <a:spcBef>
                <a:spcPts val="6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6610" algn="l"/>
              </a:tabLst>
            </a:pP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Bagaimana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meningkatkan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kemampuan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 untuk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menghubungi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anggota yang belum mengembalikan buku?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225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7216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 rot="9899867">
            <a:off x="5883857" y="-1460509"/>
            <a:ext cx="5093828" cy="2583302"/>
          </a:xfrm>
          <a:custGeom>
            <a:avLst/>
            <a:gdLst/>
            <a:ahLst/>
            <a:cxnLst/>
            <a:rect l="l" t="t" r="r" b="b"/>
            <a:pathLst>
              <a:path w="283259" h="143653" extrusionOk="0">
                <a:moveTo>
                  <a:pt x="170382" y="0"/>
                </a:moveTo>
                <a:cubicBezTo>
                  <a:pt x="169408" y="0"/>
                  <a:pt x="168426" y="220"/>
                  <a:pt x="167511" y="672"/>
                </a:cubicBezTo>
                <a:lnTo>
                  <a:pt x="4469" y="82102"/>
                </a:lnTo>
                <a:cubicBezTo>
                  <a:pt x="1308" y="83682"/>
                  <a:pt x="1" y="87543"/>
                  <a:pt x="1581" y="90734"/>
                </a:cubicBezTo>
                <a:cubicBezTo>
                  <a:pt x="2723" y="92975"/>
                  <a:pt x="4981" y="94269"/>
                  <a:pt x="7336" y="94269"/>
                </a:cubicBezTo>
                <a:cubicBezTo>
                  <a:pt x="8302" y="94269"/>
                  <a:pt x="9285" y="94051"/>
                  <a:pt x="10214" y="93591"/>
                </a:cubicBezTo>
                <a:lnTo>
                  <a:pt x="154867" y="21341"/>
                </a:lnTo>
                <a:lnTo>
                  <a:pt x="94379" y="131647"/>
                </a:lnTo>
                <a:cubicBezTo>
                  <a:pt x="93072" y="134048"/>
                  <a:pt x="93437" y="137027"/>
                  <a:pt x="95261" y="139063"/>
                </a:cubicBezTo>
                <a:cubicBezTo>
                  <a:pt x="96503" y="140427"/>
                  <a:pt x="98236" y="141150"/>
                  <a:pt x="100003" y="141150"/>
                </a:cubicBezTo>
                <a:cubicBezTo>
                  <a:pt x="100874" y="141150"/>
                  <a:pt x="101753" y="140975"/>
                  <a:pt x="102586" y="140613"/>
                </a:cubicBezTo>
                <a:lnTo>
                  <a:pt x="228516" y="86053"/>
                </a:lnTo>
                <a:lnTo>
                  <a:pt x="228516" y="86053"/>
                </a:lnTo>
                <a:lnTo>
                  <a:pt x="202862" y="134230"/>
                </a:lnTo>
                <a:cubicBezTo>
                  <a:pt x="201615" y="136571"/>
                  <a:pt x="201950" y="139489"/>
                  <a:pt x="203743" y="141495"/>
                </a:cubicBezTo>
                <a:cubicBezTo>
                  <a:pt x="204989" y="142893"/>
                  <a:pt x="206752" y="143653"/>
                  <a:pt x="208546" y="143653"/>
                </a:cubicBezTo>
                <a:cubicBezTo>
                  <a:pt x="209305" y="143653"/>
                  <a:pt x="210096" y="143501"/>
                  <a:pt x="210825" y="143227"/>
                </a:cubicBezTo>
                <a:lnTo>
                  <a:pt x="278273" y="117391"/>
                </a:lnTo>
                <a:cubicBezTo>
                  <a:pt x="281586" y="116115"/>
                  <a:pt x="283258" y="112406"/>
                  <a:pt x="281982" y="109093"/>
                </a:cubicBezTo>
                <a:cubicBezTo>
                  <a:pt x="280994" y="106531"/>
                  <a:pt x="278552" y="104968"/>
                  <a:pt x="275964" y="104968"/>
                </a:cubicBezTo>
                <a:cubicBezTo>
                  <a:pt x="275205" y="104968"/>
                  <a:pt x="274434" y="105103"/>
                  <a:pt x="273684" y="105385"/>
                </a:cubicBezTo>
                <a:lnTo>
                  <a:pt x="222284" y="125081"/>
                </a:lnTo>
                <a:lnTo>
                  <a:pt x="248486" y="75871"/>
                </a:lnTo>
                <a:cubicBezTo>
                  <a:pt x="249762" y="73470"/>
                  <a:pt x="249367" y="70521"/>
                  <a:pt x="247513" y="68515"/>
                </a:cubicBezTo>
                <a:cubicBezTo>
                  <a:pt x="246285" y="67165"/>
                  <a:pt x="244562" y="66448"/>
                  <a:pt x="242797" y="66448"/>
                </a:cubicBezTo>
                <a:cubicBezTo>
                  <a:pt x="241940" y="66448"/>
                  <a:pt x="241073" y="66617"/>
                  <a:pt x="240248" y="66965"/>
                </a:cubicBezTo>
                <a:lnTo>
                  <a:pt x="114653" y="121403"/>
                </a:lnTo>
                <a:lnTo>
                  <a:pt x="176022" y="9517"/>
                </a:lnTo>
                <a:cubicBezTo>
                  <a:pt x="177360" y="7055"/>
                  <a:pt x="176964" y="3985"/>
                  <a:pt x="175019" y="1979"/>
                </a:cubicBezTo>
                <a:cubicBezTo>
                  <a:pt x="173779" y="681"/>
                  <a:pt x="172094" y="0"/>
                  <a:pt x="170382" y="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29EFB6-82FC-5DED-E10D-37421005F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0847" y="293570"/>
            <a:ext cx="5125773" cy="621410"/>
          </a:xfrm>
        </p:spPr>
        <p:txBody>
          <a:bodyPr/>
          <a:lstStyle/>
          <a:p>
            <a:pPr marL="101600" indent="-155575" algn="just">
              <a:spcBef>
                <a:spcPts val="5"/>
              </a:spcBef>
              <a:spcAft>
                <a:spcPts val="0"/>
              </a:spcAft>
            </a:pPr>
            <a:r>
              <a:rPr lang="id-ID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Analisis</a:t>
            </a:r>
            <a:r>
              <a:rPr lang="id-ID" sz="2800" b="1" kern="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Kebutuhan </a:t>
            </a:r>
            <a:r>
              <a:rPr lang="id-ID" sz="2800" b="1" kern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Fungsional</a:t>
            </a:r>
            <a:endParaRPr lang="en-ID" sz="2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16A7F-9F98-1F6D-649E-6F608A9CA828}"/>
              </a:ext>
            </a:extLst>
          </p:cNvPr>
          <p:cNvSpPr txBox="1"/>
          <p:nvPr/>
        </p:nvSpPr>
        <p:spPr>
          <a:xfrm>
            <a:off x="1470950" y="1084939"/>
            <a:ext cx="6796750" cy="3925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7950" indent="-6350">
              <a:lnSpc>
                <a:spcPct val="111000"/>
              </a:lnSpc>
              <a:spcBef>
                <a:spcPts val="70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mengatasi</a:t>
            </a:r>
            <a:r>
              <a:rPr lang="id-ID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masalah-masalah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disebabkan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oleh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pencatatan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buku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3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kurang efisien, berikut adalah kebutuhan fungsional yang diperlukan: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255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buSzPts val="1200"/>
              <a:tabLst>
                <a:tab pos="476250" algn="l"/>
              </a:tabLst>
            </a:pPr>
            <a:r>
              <a:rPr lang="en-US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b="1" kern="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Pencatatan</a:t>
            </a:r>
            <a:r>
              <a:rPr lang="id-ID" b="1" kern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Otomatis</a:t>
            </a:r>
            <a:r>
              <a:rPr lang="id-ID" b="1" kern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b="1" kern="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22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5975" algn="l"/>
              </a:tabLst>
            </a:pP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Membuat</a:t>
            </a:r>
            <a:r>
              <a:rPr lang="id-ID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pencatatan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otomatis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peminjaman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pengembalian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buku.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65405" lvl="1" indent="-285750">
              <a:lnSpc>
                <a:spcPct val="111000"/>
              </a:lnSpc>
              <a:spcBef>
                <a:spcPts val="22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6610" algn="l"/>
                <a:tab pos="1911350" algn="l"/>
                <a:tab pos="2764155" algn="l"/>
                <a:tab pos="3119755" algn="l"/>
                <a:tab pos="3735070" algn="l"/>
                <a:tab pos="4674235" algn="l"/>
                <a:tab pos="5156200" algn="l"/>
              </a:tabLst>
            </a:pP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Memungkinkan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pustakawan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anggota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perpustakaan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melakukan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pencatatan secara elektronik.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255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buSzPts val="1200"/>
              <a:tabLst>
                <a:tab pos="549275" algn="l"/>
              </a:tabLst>
            </a:pPr>
            <a:r>
              <a:rPr lang="en-US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Manajemen</a:t>
            </a:r>
            <a:r>
              <a:rPr lang="id-ID" b="1" kern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Stok Buku</a:t>
            </a:r>
            <a:r>
              <a:rPr lang="id-ID" b="1" kern="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b="1" kern="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22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5975" algn="l"/>
              </a:tabLst>
            </a:pP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Membuat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pangkalan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digital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mencakup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seluruh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koleksi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buku.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marR="66040" lvl="1" indent="-285750">
              <a:lnSpc>
                <a:spcPct val="111000"/>
              </a:lnSpc>
              <a:spcBef>
                <a:spcPts val="22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6610" algn="l"/>
                <a:tab pos="1917700" algn="l"/>
                <a:tab pos="2777490" algn="l"/>
                <a:tab pos="3262630" algn="l"/>
                <a:tab pos="4214495" algn="l"/>
                <a:tab pos="4935220" algn="l"/>
                <a:tab pos="5417820" algn="l"/>
              </a:tabLst>
            </a:pP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Memungkinkan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pustakawan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memperbarui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informasi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buku,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seperti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ketersediaan dan status pengembalian.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280"/>
              </a:spcBef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D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algn="just">
              <a:spcBef>
                <a:spcPts val="5"/>
              </a:spcBef>
              <a:spcAft>
                <a:spcPts val="0"/>
              </a:spcAft>
              <a:buSzPts val="1200"/>
              <a:tabLst>
                <a:tab pos="549275" algn="l"/>
              </a:tabLst>
            </a:pPr>
            <a:r>
              <a:rPr lang="en-US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Pemberitahuan</a:t>
            </a:r>
            <a:r>
              <a:rPr lang="id-ID" b="1" kern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</a:t>
            </a:r>
            <a:r>
              <a:rPr lang="id-ID" b="1" kern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Pengingat</a:t>
            </a:r>
            <a:r>
              <a:rPr lang="id-ID" b="1" kern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b="1" kern="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D" b="1" kern="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42950" lvl="1" indent="-285750">
              <a:spcBef>
                <a:spcPts val="19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Char char="-"/>
              <a:tabLst>
                <a:tab pos="815975" algn="l"/>
              </a:tabLst>
            </a:pP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Membuat</a:t>
            </a:r>
            <a:r>
              <a:rPr lang="id-ID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pemberitahuan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otomatis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untuk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buku</a:t>
            </a:r>
            <a:r>
              <a:rPr lang="id-ID" spc="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harus</a:t>
            </a:r>
            <a:r>
              <a:rPr lang="id-ID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dikembalikan.</a:t>
            </a:r>
            <a:endParaRPr lang="en-ID" sz="1200" spc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-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Mengirimkan</a:t>
            </a:r>
            <a:r>
              <a:rPr lang="id-ID" spc="-2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pengingat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kepada anggota</a:t>
            </a:r>
            <a:r>
              <a:rPr lang="id-ID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memiliki</a:t>
            </a:r>
            <a:r>
              <a:rPr lang="id-ID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buku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terlambat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148088426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e 4 Ways of Proving Triangle Congruence by Slidesgo">
  <a:themeElements>
    <a:clrScheme name="Simple Light">
      <a:dk1>
        <a:srgbClr val="272727"/>
      </a:dk1>
      <a:lt1>
        <a:srgbClr val="FFFFFF"/>
      </a:lt1>
      <a:dk2>
        <a:srgbClr val="EFC42E"/>
      </a:dk2>
      <a:lt2>
        <a:srgbClr val="C55DE8"/>
      </a:lt2>
      <a:accent1>
        <a:srgbClr val="A9FF9E"/>
      </a:accent1>
      <a:accent2>
        <a:srgbClr val="66B4B3"/>
      </a:accent2>
      <a:accent3>
        <a:srgbClr val="9122F8"/>
      </a:accent3>
      <a:accent4>
        <a:srgbClr val="FFFFFF"/>
      </a:accent4>
      <a:accent5>
        <a:srgbClr val="FFFFFF"/>
      </a:accent5>
      <a:accent6>
        <a:srgbClr val="FFFFFF"/>
      </a:accent6>
      <a:hlink>
        <a:srgbClr val="2727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1332</Words>
  <Application>Microsoft Office PowerPoint</Application>
  <PresentationFormat>On-screen Show (16:9)</PresentationFormat>
  <Paragraphs>204</Paragraphs>
  <Slides>48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1" baseType="lpstr">
      <vt:lpstr>Abadi</vt:lpstr>
      <vt:lpstr>Noto Sans Symbols</vt:lpstr>
      <vt:lpstr>Lexend Medium</vt:lpstr>
      <vt:lpstr>Bahnschrift SemiBold</vt:lpstr>
      <vt:lpstr>Times New Roman</vt:lpstr>
      <vt:lpstr>Nunito Light</vt:lpstr>
      <vt:lpstr>Courier New</vt:lpstr>
      <vt:lpstr>Red Hat Display ExtraBold</vt:lpstr>
      <vt:lpstr>Arial</vt:lpstr>
      <vt:lpstr>Calibri</vt:lpstr>
      <vt:lpstr>Albert Sans</vt:lpstr>
      <vt:lpstr>Red Hat Display Black</vt:lpstr>
      <vt:lpstr>The 4 Ways of Proving Triangle Congruence by Slidesgo</vt:lpstr>
      <vt:lpstr>PowerPoint Presentation</vt:lpstr>
      <vt:lpstr>LKM-</vt:lpstr>
      <vt:lpstr>Tahapan yang harus dilakukan berdasarkan model Waterfall untuk memecahkan masalah di perpustakaan kampus ABC adalah sebagai berikut:  </vt:lpstr>
      <vt:lpstr>Tahapan yang harus dilakukan berdasarkan model Waterfall untuk memecahkan masalah di perpustakaan kampus ABC adalah sebagai berikut:  </vt:lpstr>
      <vt:lpstr>Tahapan yang harus dilakukan berdasarkan model Waterfall untuk memecahkan masalah di perpustakaan kampus ABC adalah sebagai berikut:  </vt:lpstr>
      <vt:lpstr>Tahapan yang harus dilakukan berdasarkan model Waterfall untuk memecahkan masalah di perpustakaan kampus ABC adalah sebagai berikut:  </vt:lpstr>
      <vt:lpstr>LKM-</vt:lpstr>
      <vt:lpstr>Rumusan Masalah </vt:lpstr>
      <vt:lpstr>Analisis Kebutuhan Fungsional</vt:lpstr>
      <vt:lpstr>Analisis Kebutuhan Fungsional</vt:lpstr>
      <vt:lpstr>Analisis Kebutuhan Non-Fungsional </vt:lpstr>
      <vt:lpstr>Introduction</vt:lpstr>
      <vt:lpstr>LKM-</vt:lpstr>
      <vt:lpstr>PowerPoint Presentation</vt:lpstr>
      <vt:lpstr>PowerPoint Presentation</vt:lpstr>
      <vt:lpstr>LKM-</vt:lpstr>
      <vt:lpstr>PowerPoint Presentation</vt:lpstr>
      <vt:lpstr>PowerPoint Presentation</vt:lpstr>
      <vt:lpstr>PowerPoint Presentation</vt:lpstr>
      <vt:lpstr>PowerPoint Presentation</vt:lpstr>
      <vt:lpstr>LKM-</vt:lpstr>
      <vt:lpstr>Statement of Purpose (SOP) </vt:lpstr>
      <vt:lpstr>Event List</vt:lpstr>
      <vt:lpstr>Event List</vt:lpstr>
      <vt:lpstr>LKM-</vt:lpstr>
      <vt:lpstr>Diagram Context</vt:lpstr>
      <vt:lpstr>Diagram Level O</vt:lpstr>
      <vt:lpstr>Diagram Rinci</vt:lpstr>
      <vt:lpstr>Diagram Rinci</vt:lpstr>
      <vt:lpstr>Diagram Rinci</vt:lpstr>
      <vt:lpstr>Diagram Rinci</vt:lpstr>
      <vt:lpstr>Diagram Rinci</vt:lpstr>
      <vt:lpstr>LKM-</vt:lpstr>
      <vt:lpstr>PowerPoint Presentation</vt:lpstr>
      <vt:lpstr>LKM-</vt:lpstr>
      <vt:lpstr>PowerPoint Presentation</vt:lpstr>
      <vt:lpstr>PowerPoint Presentation</vt:lpstr>
      <vt:lpstr>LKM-</vt:lpstr>
      <vt:lpstr>User Interface</vt:lpstr>
      <vt:lpstr>User Interface</vt:lpstr>
      <vt:lpstr>User Interface</vt:lpstr>
      <vt:lpstr>User Interface</vt:lpstr>
      <vt:lpstr>User Interface</vt:lpstr>
      <vt:lpstr>LKM-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rezi sandani</dc:creator>
  <cp:lastModifiedBy>rezi sandani</cp:lastModifiedBy>
  <cp:revision>2</cp:revision>
  <dcterms:modified xsi:type="dcterms:W3CDTF">2023-12-06T02:20:08Z</dcterms:modified>
</cp:coreProperties>
</file>